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3" r:id="rId4"/>
    <p:sldId id="265" r:id="rId5"/>
    <p:sldId id="266" r:id="rId6"/>
    <p:sldId id="267" r:id="rId7"/>
    <p:sldId id="268" r:id="rId8"/>
    <p:sldId id="269" r:id="rId9"/>
    <p:sldId id="275" r:id="rId10"/>
    <p:sldId id="270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1" r:id="rId24"/>
    <p:sldId id="272" r:id="rId25"/>
    <p:sldId id="28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7EF469-969E-4999-ABA7-60235B63303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5355CF-E19B-4C7A-A9FB-6ED6BD633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3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2EDF72-851A-42F9-BEBE-2C74A8696CA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8D652B-C5DA-44BD-AB1F-162234C29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1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13369-5699-4CCE-93DA-0A9354F6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443051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08955C-C1E9-4B08-A66E-790BD8E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2A3-FB8D-4AA2-958C-7D5BB2733BC6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83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2C8C25-4EA4-4564-85BA-7501FDF5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1181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0202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AC377B-A65B-441A-A4D3-5A55E9CA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42DD1E-B604-4CF9-84C0-92B6A216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4000"/>
            <a:ext cx="11102400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51B81A-12E4-442C-915C-9197F9F22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080800" cy="30636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08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7A5EF7-F88C-4DCB-9C39-9F8D0C84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868CC-6BE0-4AB2-A67B-5298DEB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000" cy="1436400"/>
          </a:xfrm>
        </p:spPr>
        <p:txBody>
          <a:bodyPr lIns="540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22044AC-C9DC-4068-9615-DF2800833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000" cy="315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9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D73E675-FD77-4D0B-9FD8-BA09CC9C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762ED42-C67E-4919-B2E8-E30110AF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0"/>
            <a:ext cx="8111066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2A9CE5-95E8-458E-9040-B0251FBF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FFB599D-9511-47E4-8A64-0206C2AAAF47}"/>
              </a:ext>
            </a:extLst>
          </p:cNvPr>
          <p:cNvSpPr/>
          <p:nvPr/>
        </p:nvSpPr>
        <p:spPr>
          <a:xfrm>
            <a:off x="8111067" y="10196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942CE0-4AC8-4CA7-A53A-3630340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800" y="828000"/>
            <a:ext cx="3434400" cy="4320000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0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7CE760-6D02-4D82-B473-AF7356A8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5941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5836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352236-2EC3-4042-806B-30EA689C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FD4EB-258F-4EA7-8341-D8AAACD5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69C1-7C85-4A20-B1E0-516FF7D5123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D7232F-6567-4478-A980-A756C72F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1726F7-A1D1-4F7D-A6A9-F4BE37A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0284"/>
            <a:ext cx="11096477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1B3125-4D60-4C8B-8468-32E19AAC1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1"/>
            <a:ext cx="11080750" cy="306434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9E5169-77CD-422C-B61A-44FA1256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14A899-67D6-40BC-8EE2-7F21AD2D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324" cy="1435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37381A-A174-44E9-B0E4-503D67E36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324" cy="315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89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DC7D93-812A-44EF-8162-A5D520F0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59DCAD-DB1A-4352-8836-E929632D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8111065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9C65DB-15A3-40B1-BBEC-ED2A1BA1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878B443-A221-472B-9B31-D2923602B620}"/>
              </a:ext>
            </a:extLst>
          </p:cNvPr>
          <p:cNvSpPr/>
          <p:nvPr/>
        </p:nvSpPr>
        <p:spPr>
          <a:xfrm>
            <a:off x="8111066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C222D1-C306-4567-A343-C722A11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64" y="828742"/>
            <a:ext cx="3432935" cy="4318445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9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C8430-1514-4873-ABE5-EA31EA5A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B84E45-4AEA-4831-9B87-14B35171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Formaat </a:t>
            </a:r>
            <a:br>
              <a:rPr lang="nl-NL" dirty="0"/>
            </a:br>
            <a:r>
              <a:rPr lang="nl-NL" dirty="0"/>
              <a:t>16:9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CFFBB0-A4A8-48C7-A271-8455A1541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00" y="5473804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Format </a:t>
            </a:r>
            <a:br>
              <a:rPr lang="nl-NL" dirty="0"/>
            </a:br>
            <a:r>
              <a:rPr lang="nl-NL" dirty="0"/>
              <a:t>16:9 INT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CF265D-E83E-4BC2-8036-5C85388D4F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19550" y="0"/>
            <a:ext cx="8172450" cy="3449638"/>
          </a:xfrm>
        </p:spPr>
        <p:txBody>
          <a:bodyPr/>
          <a:lstStyle/>
          <a:p>
            <a:r>
              <a:rPr lang="nl-NL" altLang="nl-NL" sz="5400" dirty="0" smtClean="0"/>
              <a:t>Oral </a:t>
            </a:r>
            <a:r>
              <a:rPr lang="nl-NL" altLang="nl-NL" sz="5400" dirty="0" err="1"/>
              <a:t>presentation</a:t>
            </a:r>
            <a:r>
              <a:rPr lang="nl-NL" altLang="nl-NL" sz="5400" dirty="0"/>
              <a:t/>
            </a:r>
            <a:br>
              <a:rPr lang="nl-NL" altLang="nl-NL" sz="5400" dirty="0"/>
            </a:br>
            <a:r>
              <a:rPr lang="nl-NL" altLang="nl-NL" sz="5400" dirty="0" err="1" smtClean="0"/>
              <a:t>techniques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19550" y="5202238"/>
            <a:ext cx="8172450" cy="1655762"/>
          </a:xfrm>
        </p:spPr>
        <p:txBody>
          <a:bodyPr/>
          <a:lstStyle/>
          <a:p>
            <a:r>
              <a:rPr lang="nl-NL" dirty="0" err="1" smtClean="0"/>
              <a:t>by</a:t>
            </a:r>
            <a:r>
              <a:rPr lang="nl-NL" dirty="0" smtClean="0"/>
              <a:t> Jan Bollen</a:t>
            </a:r>
          </a:p>
          <a:p>
            <a:r>
              <a:rPr lang="nl-NL" dirty="0" smtClean="0"/>
              <a:t>j.w.bollen@saxion.nl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10" descr="http://www.daawaskills.com/wp-content/uploads/2011/03/presentation-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1" y="1333501"/>
            <a:ext cx="3405944" cy="2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Practice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195" y="622628"/>
            <a:ext cx="6990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dirty="0"/>
              <a:t>Adequate </a:t>
            </a:r>
            <a:r>
              <a:rPr lang="nl-NL" altLang="nl-NL" sz="4000" dirty="0" err="1"/>
              <a:t>rehearsal</a:t>
            </a:r>
            <a:r>
              <a:rPr lang="nl-NL" altLang="nl-NL" sz="4000" dirty="0"/>
              <a:t> is</a:t>
            </a:r>
            <a:r>
              <a:rPr lang="nl-NL" altLang="nl-NL" sz="4000" b="1" dirty="0"/>
              <a:t> </a:t>
            </a:r>
            <a:r>
              <a:rPr lang="nl-NL" altLang="nl-NL" sz="4000" b="1" dirty="0" err="1"/>
              <a:t>essential</a:t>
            </a:r>
            <a:r>
              <a:rPr lang="nl-NL" altLang="nl-NL" sz="4000" b="1" dirty="0"/>
              <a:t> </a:t>
            </a:r>
            <a:r>
              <a:rPr lang="nl-NL" altLang="nl-NL" sz="4000" dirty="0" err="1"/>
              <a:t>for</a:t>
            </a:r>
            <a:r>
              <a:rPr lang="nl-NL" altLang="nl-NL" sz="4000" dirty="0"/>
              <a:t> a </a:t>
            </a:r>
            <a:r>
              <a:rPr lang="nl-NL" altLang="nl-NL" sz="4000" dirty="0" err="1"/>
              <a:t>good</a:t>
            </a:r>
            <a:r>
              <a:rPr lang="nl-NL" altLang="nl-NL" sz="4000" dirty="0"/>
              <a:t> </a:t>
            </a:r>
            <a:r>
              <a:rPr lang="nl-NL" altLang="nl-NL" sz="4000" dirty="0" err="1"/>
              <a:t>presentation</a:t>
            </a:r>
            <a:endParaRPr lang="nl-NL" altLang="nl-NL" sz="4000" dirty="0"/>
          </a:p>
          <a:p>
            <a:endParaRPr lang="nl-NL" altLang="nl-NL" sz="4000" dirty="0"/>
          </a:p>
          <a:p>
            <a:r>
              <a:rPr lang="nl-NL" altLang="nl-NL" sz="4000" dirty="0"/>
              <a:t>Development of </a:t>
            </a:r>
            <a:r>
              <a:rPr lang="nl-NL" altLang="nl-NL" sz="4000" dirty="0" err="1"/>
              <a:t>each</a:t>
            </a:r>
            <a:r>
              <a:rPr lang="nl-NL" altLang="nl-NL" sz="4000" dirty="0"/>
              <a:t> </a:t>
            </a:r>
            <a:r>
              <a:rPr lang="nl-NL" altLang="nl-NL" sz="4000" dirty="0" err="1" smtClean="0"/>
              <a:t>visual</a:t>
            </a:r>
            <a:endParaRPr lang="nl-NL" altLang="nl-NL" sz="4000" dirty="0" smtClean="0"/>
          </a:p>
          <a:p>
            <a:endParaRPr lang="nl-NL" altLang="nl-NL" sz="4000" dirty="0"/>
          </a:p>
          <a:p>
            <a:r>
              <a:rPr lang="nl-NL" altLang="nl-NL" sz="4000" dirty="0" err="1" smtClean="0"/>
              <a:t>Self-confidence</a:t>
            </a:r>
            <a:endParaRPr lang="nl-NL" altLang="nl-NL" sz="4000" dirty="0" smtClean="0"/>
          </a:p>
          <a:p>
            <a:endParaRPr lang="nl-NL" altLang="nl-NL" sz="4000" dirty="0"/>
          </a:p>
          <a:p>
            <a:r>
              <a:rPr lang="nl-NL" altLang="nl-NL" sz="4000" dirty="0"/>
              <a:t>Timing</a:t>
            </a:r>
          </a:p>
          <a:p>
            <a:pPr algn="r"/>
            <a:r>
              <a:rPr lang="nl-NL" altLang="nl-NL" sz="4000" b="1" dirty="0" err="1"/>
              <a:t>Practice</a:t>
            </a:r>
            <a:r>
              <a:rPr lang="nl-NL" altLang="nl-NL" sz="4000" b="1" dirty="0"/>
              <a:t> </a:t>
            </a:r>
            <a:r>
              <a:rPr lang="nl-NL" altLang="nl-NL" sz="4000" b="1" dirty="0" err="1"/>
              <a:t>Makes</a:t>
            </a:r>
            <a:r>
              <a:rPr lang="nl-NL" altLang="nl-NL" sz="4000" b="1" dirty="0"/>
              <a:t> Perfect 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Gestures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1" name="Picture 7" descr="http://www.maniactive.com/states/uploaded_images/hand-gestures-758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5" y="1511300"/>
            <a:ext cx="348387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6225" y="1511300"/>
            <a:ext cx="8105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600" dirty="0"/>
              <a:t>Important in non-</a:t>
            </a:r>
            <a:r>
              <a:rPr lang="nl-NL" altLang="nl-NL" sz="3600" dirty="0" err="1"/>
              <a:t>verbal</a:t>
            </a:r>
            <a:r>
              <a:rPr lang="nl-NL" altLang="nl-NL" sz="3600" dirty="0"/>
              <a:t> </a:t>
            </a:r>
            <a:r>
              <a:rPr lang="nl-NL" altLang="nl-NL" sz="3600" dirty="0" err="1"/>
              <a:t>communication</a:t>
            </a:r>
            <a:endParaRPr lang="nl-NL" altLang="nl-NL" sz="3600" dirty="0"/>
          </a:p>
          <a:p>
            <a:endParaRPr lang="nl-NL" altLang="nl-NL" sz="3600" dirty="0" smtClean="0"/>
          </a:p>
          <a:p>
            <a:r>
              <a:rPr lang="nl-NL" altLang="nl-NL" sz="3600" dirty="0" err="1" smtClean="0"/>
              <a:t>Emphasize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points / </a:t>
            </a:r>
            <a:r>
              <a:rPr lang="nl-NL" altLang="nl-NL" sz="3600" dirty="0" err="1"/>
              <a:t>Highlights</a:t>
            </a:r>
            <a:endParaRPr lang="nl-NL" altLang="nl-NL" sz="3600" dirty="0"/>
          </a:p>
          <a:p>
            <a:endParaRPr lang="nl-NL" altLang="nl-NL" sz="3600" dirty="0" smtClean="0"/>
          </a:p>
          <a:p>
            <a:r>
              <a:rPr lang="nl-NL" altLang="nl-NL" sz="3600" dirty="0" err="1" smtClean="0"/>
              <a:t>Audience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attention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Eye contact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2.bp.blogspot.com/-vffdB1cPgD8/TZMHjhmtUMI/AAAAAAAAAEE/Tff9j1OrFyM/s1600/eyecontact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" y="2226332"/>
            <a:ext cx="38893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622628"/>
            <a:ext cx="75533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dirty="0"/>
              <a:t>Look at </a:t>
            </a:r>
            <a:r>
              <a:rPr lang="nl-NL" altLang="nl-NL" sz="4000" dirty="0" err="1"/>
              <a:t>each</a:t>
            </a:r>
            <a:r>
              <a:rPr lang="nl-NL" altLang="nl-NL" sz="4000" dirty="0"/>
              <a:t> member of </a:t>
            </a:r>
            <a:r>
              <a:rPr lang="nl-NL" altLang="nl-NL" sz="4000" dirty="0" err="1"/>
              <a:t>your</a:t>
            </a:r>
            <a:r>
              <a:rPr lang="nl-NL" altLang="nl-NL" sz="4000" dirty="0"/>
              <a:t> </a:t>
            </a:r>
            <a:r>
              <a:rPr lang="nl-NL" altLang="nl-NL" sz="4000" dirty="0" err="1"/>
              <a:t>audience</a:t>
            </a:r>
            <a:endParaRPr lang="nl-NL" altLang="nl-NL" sz="4000" dirty="0"/>
          </a:p>
          <a:p>
            <a:endParaRPr lang="nl-NL" altLang="nl-NL" sz="4000" dirty="0"/>
          </a:p>
          <a:p>
            <a:r>
              <a:rPr lang="nl-NL" altLang="nl-NL" sz="4000" dirty="0" err="1" smtClean="0"/>
              <a:t>Involvement</a:t>
            </a:r>
            <a:endParaRPr lang="nl-NL" altLang="nl-NL" sz="4000" dirty="0" smtClean="0"/>
          </a:p>
          <a:p>
            <a:endParaRPr lang="nl-NL" altLang="nl-NL" sz="4000" dirty="0"/>
          </a:p>
          <a:p>
            <a:r>
              <a:rPr lang="nl-NL" altLang="nl-NL" sz="4000" dirty="0"/>
              <a:t>Trust / </a:t>
            </a:r>
            <a:r>
              <a:rPr lang="nl-NL" altLang="nl-NL" sz="4000" dirty="0" smtClean="0"/>
              <a:t>support</a:t>
            </a:r>
          </a:p>
          <a:p>
            <a:endParaRPr lang="nl-NL" altLang="nl-NL" sz="4000" dirty="0"/>
          </a:p>
          <a:p>
            <a:r>
              <a:rPr lang="nl-NL" altLang="nl-NL" sz="4000" dirty="0" smtClean="0"/>
              <a:t>Interest</a:t>
            </a:r>
          </a:p>
          <a:p>
            <a:endParaRPr lang="nl-NL" altLang="nl-NL" sz="4000" dirty="0"/>
          </a:p>
          <a:p>
            <a:r>
              <a:rPr lang="nl-NL" altLang="nl-NL" sz="4000" dirty="0" err="1"/>
              <a:t>Spontaneous</a:t>
            </a:r>
            <a:r>
              <a:rPr lang="nl-NL" altLang="nl-NL" sz="4000" dirty="0"/>
              <a:t> </a:t>
            </a:r>
            <a:r>
              <a:rPr lang="nl-NL" altLang="nl-NL" sz="4000" dirty="0" err="1"/>
              <a:t>reaction</a:t>
            </a:r>
            <a:endParaRPr lang="nl-NL" altLang="nl-NL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Breathing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7" descr="http://www.addchoices.com/images/hm00386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1568491"/>
            <a:ext cx="35337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1550" y="1001346"/>
            <a:ext cx="72675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nl-NL" sz="4000" dirty="0" err="1">
                <a:cs typeface="Arial" charset="0"/>
              </a:rPr>
              <a:t>Breathing</a:t>
            </a:r>
            <a:r>
              <a:rPr lang="nl-NL" sz="4000" dirty="0">
                <a:cs typeface="Arial" charset="0"/>
              </a:rPr>
              <a:t> is </a:t>
            </a:r>
            <a:r>
              <a:rPr lang="nl-NL" sz="4000" dirty="0" smtClean="0">
                <a:cs typeface="Arial" charset="0"/>
              </a:rPr>
              <a:t>different </a:t>
            </a:r>
            <a:r>
              <a:rPr lang="nl-NL" sz="4000" dirty="0" err="1" smtClean="0">
                <a:cs typeface="Arial" charset="0"/>
              </a:rPr>
              <a:t>from</a:t>
            </a:r>
            <a:r>
              <a:rPr lang="nl-NL" sz="4000" dirty="0" smtClean="0">
                <a:cs typeface="Arial" charset="0"/>
              </a:rPr>
              <a:t> </a:t>
            </a:r>
            <a:r>
              <a:rPr lang="nl-NL" sz="4000" dirty="0" err="1">
                <a:cs typeface="Arial" charset="0"/>
              </a:rPr>
              <a:t>normal</a:t>
            </a:r>
            <a:r>
              <a:rPr lang="nl-NL" sz="4000" dirty="0">
                <a:cs typeface="Arial" charset="0"/>
              </a:rPr>
              <a:t> </a:t>
            </a:r>
            <a:r>
              <a:rPr lang="nl-NL" sz="4000" dirty="0" err="1">
                <a:cs typeface="Arial" charset="0"/>
              </a:rPr>
              <a:t>breathing</a:t>
            </a:r>
            <a:r>
              <a:rPr lang="nl-NL" sz="4000" dirty="0">
                <a:cs typeface="Arial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nl-NL" sz="40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nl-NL" sz="4000" dirty="0" err="1">
                <a:cs typeface="Arial" charset="0"/>
              </a:rPr>
              <a:t>Breathing</a:t>
            </a:r>
            <a:r>
              <a:rPr lang="nl-NL" sz="4000" dirty="0">
                <a:cs typeface="Arial" charset="0"/>
              </a:rPr>
              <a:t> </a:t>
            </a:r>
            <a:r>
              <a:rPr lang="nl-NL" sz="4000" dirty="0" err="1">
                <a:cs typeface="Arial" charset="0"/>
              </a:rPr>
              <a:t>deeper</a:t>
            </a:r>
            <a:r>
              <a:rPr lang="nl-NL" sz="4000" dirty="0">
                <a:cs typeface="Arial" charset="0"/>
              </a:rPr>
              <a:t> </a:t>
            </a:r>
            <a:r>
              <a:rPr lang="nl-NL" sz="4000" dirty="0" err="1">
                <a:cs typeface="Arial" charset="0"/>
              </a:rPr>
              <a:t>for</a:t>
            </a:r>
            <a:endParaRPr lang="nl-NL" sz="4000" dirty="0">
              <a:cs typeface="Arial" charset="0"/>
            </a:endParaRP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nl-NL" sz="4000" dirty="0">
                <a:cs typeface="Arial" charset="0"/>
              </a:rPr>
              <a:t>Volume control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nl-NL" sz="4000" dirty="0" err="1">
                <a:cs typeface="Arial" charset="0"/>
              </a:rPr>
              <a:t>Emphasis</a:t>
            </a:r>
            <a:r>
              <a:rPr lang="nl-NL" sz="4000" dirty="0">
                <a:cs typeface="Arial" charset="0"/>
              </a:rPr>
              <a:t> (</a:t>
            </a:r>
            <a:r>
              <a:rPr lang="nl-NL" sz="4000" dirty="0" err="1">
                <a:cs typeface="Arial" charset="0"/>
              </a:rPr>
              <a:t>accents</a:t>
            </a:r>
            <a:r>
              <a:rPr lang="nl-NL" sz="4000" dirty="0">
                <a:cs typeface="Arial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Voice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2" name="Picture 7" descr="http://www.kclanderson.com/wp-content/uploads/2011/08/the_voic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" y="1737053"/>
            <a:ext cx="3579203" cy="1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2950" y="1412876"/>
            <a:ext cx="7639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4000" dirty="0"/>
              <a:t>Critical part of a </a:t>
            </a:r>
            <a:r>
              <a:rPr lang="nl-NL" altLang="nl-NL" sz="4000" dirty="0" err="1"/>
              <a:t>verbal</a:t>
            </a:r>
            <a:r>
              <a:rPr lang="nl-NL" altLang="nl-NL" sz="4000" dirty="0"/>
              <a:t> </a:t>
            </a:r>
            <a:r>
              <a:rPr lang="nl-NL" altLang="nl-NL" sz="4000" dirty="0" err="1"/>
              <a:t>presentation</a:t>
            </a:r>
            <a:endParaRPr lang="nl-NL" altLang="nl-NL" sz="4000" dirty="0"/>
          </a:p>
          <a:p>
            <a:endParaRPr lang="nl-NL" altLang="nl-NL" sz="4000" b="1" dirty="0"/>
          </a:p>
          <a:p>
            <a:r>
              <a:rPr lang="nl-NL" altLang="nl-NL" sz="4000" dirty="0"/>
              <a:t>Volume - </a:t>
            </a:r>
            <a:r>
              <a:rPr lang="nl-NL" altLang="nl-NL" sz="4000" dirty="0" err="1"/>
              <a:t>speak</a:t>
            </a:r>
            <a:r>
              <a:rPr lang="nl-NL" altLang="nl-NL" sz="4000" dirty="0"/>
              <a:t> </a:t>
            </a:r>
            <a:r>
              <a:rPr lang="nl-NL" altLang="nl-NL" sz="4000" dirty="0" err="1"/>
              <a:t>to</a:t>
            </a:r>
            <a:r>
              <a:rPr lang="nl-NL" altLang="nl-NL" sz="4000" dirty="0"/>
              <a:t> </a:t>
            </a:r>
            <a:r>
              <a:rPr lang="nl-NL" altLang="nl-NL" sz="4000" dirty="0" err="1"/>
              <a:t>be</a:t>
            </a:r>
            <a:r>
              <a:rPr lang="nl-NL" altLang="nl-NL" sz="4000" dirty="0"/>
              <a:t> </a:t>
            </a:r>
            <a:r>
              <a:rPr lang="nl-NL" altLang="nl-NL" sz="4000" dirty="0" err="1" smtClean="0"/>
              <a:t>heard</a:t>
            </a:r>
            <a:endParaRPr lang="nl-NL" altLang="nl-NL" sz="4000" dirty="0" smtClean="0"/>
          </a:p>
          <a:p>
            <a:endParaRPr lang="nl-NL" altLang="nl-NL" sz="4000" dirty="0"/>
          </a:p>
          <a:p>
            <a:r>
              <a:rPr lang="nl-NL" altLang="nl-NL" sz="4000" dirty="0" err="1"/>
              <a:t>Modulation</a:t>
            </a:r>
            <a:r>
              <a:rPr lang="nl-NL" altLang="nl-NL" sz="4000" dirty="0"/>
              <a:t> – </a:t>
            </a:r>
            <a:r>
              <a:rPr lang="nl-NL" altLang="nl-NL" sz="4000" dirty="0" err="1"/>
              <a:t>vary</a:t>
            </a:r>
            <a:r>
              <a:rPr lang="nl-NL" altLang="nl-NL" sz="4000" dirty="0"/>
              <a:t> </a:t>
            </a:r>
            <a:r>
              <a:rPr lang="nl-NL" altLang="nl-NL" sz="4000" dirty="0" err="1"/>
              <a:t>the</a:t>
            </a:r>
            <a:r>
              <a:rPr lang="nl-NL" altLang="nl-NL" sz="4000" dirty="0"/>
              <a:t> </a:t>
            </a:r>
            <a:r>
              <a:rPr lang="nl-NL" altLang="nl-NL" sz="4000" dirty="0" err="1" smtClean="0"/>
              <a:t>voice</a:t>
            </a:r>
            <a:endParaRPr lang="nl-NL" altLang="nl-NL" sz="4000" dirty="0" smtClean="0"/>
          </a:p>
          <a:p>
            <a:endParaRPr lang="nl-NL" altLang="nl-NL" sz="4000" dirty="0"/>
          </a:p>
          <a:p>
            <a:r>
              <a:rPr lang="nl-NL" altLang="nl-NL" sz="4000" dirty="0" err="1"/>
              <a:t>Pause</a:t>
            </a:r>
            <a:r>
              <a:rPr lang="nl-NL" altLang="nl-NL" sz="4000" dirty="0"/>
              <a:t> – make </a:t>
            </a:r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Repetition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http://www.englishcentral.com/blog/wp-content/uploads/2011/07/repetitio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" y="1653079"/>
            <a:ext cx="3361491" cy="259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2846" y="11131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4000" dirty="0"/>
              <a:t>Golden rule: </a:t>
            </a:r>
          </a:p>
          <a:p>
            <a:pPr>
              <a:lnSpc>
                <a:spcPct val="90000"/>
              </a:lnSpc>
              <a:defRPr/>
            </a:pPr>
            <a:r>
              <a:rPr lang="en-GB" sz="4000" dirty="0"/>
              <a:t>   repetition</a:t>
            </a:r>
          </a:p>
          <a:p>
            <a:pPr>
              <a:lnSpc>
                <a:spcPct val="90000"/>
              </a:lnSpc>
              <a:defRPr/>
            </a:pPr>
            <a:r>
              <a:rPr lang="en-GB" sz="4000" dirty="0"/>
              <a:t>   is valuable</a:t>
            </a:r>
          </a:p>
          <a:p>
            <a:pPr>
              <a:lnSpc>
                <a:spcPct val="90000"/>
              </a:lnSpc>
              <a:defRPr/>
            </a:pPr>
            <a:endParaRPr lang="nl-NL" sz="4000" dirty="0"/>
          </a:p>
          <a:p>
            <a:pPr>
              <a:lnSpc>
                <a:spcPct val="90000"/>
              </a:lnSpc>
              <a:defRPr/>
            </a:pPr>
            <a:r>
              <a:rPr lang="en-GB" sz="4000" dirty="0"/>
              <a:t>Say what you are going </a:t>
            </a:r>
            <a:r>
              <a:rPr lang="en-GB" sz="4000" dirty="0" smtClean="0"/>
              <a:t>to </a:t>
            </a:r>
            <a:r>
              <a:rPr lang="en-GB" sz="4000" dirty="0"/>
              <a:t>say, </a:t>
            </a:r>
            <a:endParaRPr lang="nl-NL" sz="4000" dirty="0"/>
          </a:p>
          <a:p>
            <a:pPr>
              <a:lnSpc>
                <a:spcPct val="90000"/>
              </a:lnSpc>
              <a:defRPr/>
            </a:pPr>
            <a:r>
              <a:rPr lang="nl-NL" sz="4000" dirty="0"/>
              <a:t>Say </a:t>
            </a:r>
            <a:r>
              <a:rPr lang="nl-NL" sz="4000" dirty="0" err="1"/>
              <a:t>it</a:t>
            </a:r>
            <a:r>
              <a:rPr lang="nl-NL" sz="4000" dirty="0"/>
              <a:t>, </a:t>
            </a:r>
          </a:p>
          <a:p>
            <a:pPr>
              <a:lnSpc>
                <a:spcPct val="90000"/>
              </a:lnSpc>
              <a:defRPr/>
            </a:pPr>
            <a:r>
              <a:rPr lang="en-GB" sz="4000" dirty="0"/>
              <a:t>Say what you have just said. </a:t>
            </a:r>
            <a:endParaRPr lang="nl-NL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Introduction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ontla.on.ca/educational-resources/resource-files/img/billd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2032"/>
            <a:ext cx="2366961" cy="29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6750" y="800987"/>
            <a:ext cx="77152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nl-NL" sz="4000" dirty="0"/>
              <a:t>Very important</a:t>
            </a:r>
          </a:p>
          <a:p>
            <a:pPr>
              <a:lnSpc>
                <a:spcPct val="80000"/>
              </a:lnSpc>
            </a:pPr>
            <a:r>
              <a:rPr lang="en-GB" altLang="nl-NL" sz="4000" dirty="0"/>
              <a:t>First impression</a:t>
            </a:r>
          </a:p>
          <a:p>
            <a:pPr>
              <a:lnSpc>
                <a:spcPct val="80000"/>
              </a:lnSpc>
            </a:pPr>
            <a:r>
              <a:rPr lang="en-GB" altLang="nl-NL" sz="4000" dirty="0"/>
              <a:t>Getting contact</a:t>
            </a:r>
          </a:p>
          <a:p>
            <a:pPr>
              <a:lnSpc>
                <a:spcPct val="80000"/>
              </a:lnSpc>
            </a:pPr>
            <a:endParaRPr lang="nl-NL" altLang="nl-NL" sz="4000" dirty="0"/>
          </a:p>
          <a:p>
            <a:pPr>
              <a:lnSpc>
                <a:spcPct val="80000"/>
              </a:lnSpc>
            </a:pPr>
            <a:r>
              <a:rPr lang="nl-NL" altLang="nl-NL" sz="4000" dirty="0" err="1" smtClean="0"/>
              <a:t>Welcome</a:t>
            </a:r>
            <a:r>
              <a:rPr lang="nl-NL" altLang="nl-NL" sz="4000" dirty="0" smtClean="0"/>
              <a:t> </a:t>
            </a:r>
            <a:r>
              <a:rPr lang="nl-NL" altLang="nl-NL" sz="4000" dirty="0" err="1"/>
              <a:t>your</a:t>
            </a:r>
            <a:r>
              <a:rPr lang="nl-NL" altLang="nl-NL" sz="4000" dirty="0"/>
              <a:t> </a:t>
            </a:r>
            <a:r>
              <a:rPr lang="nl-NL" altLang="nl-NL" sz="4000" dirty="0" err="1"/>
              <a:t>audience</a:t>
            </a:r>
            <a:r>
              <a:rPr lang="nl-NL" altLang="nl-NL" sz="4000" dirty="0"/>
              <a:t> </a:t>
            </a:r>
          </a:p>
          <a:p>
            <a:pPr>
              <a:lnSpc>
                <a:spcPct val="80000"/>
              </a:lnSpc>
            </a:pPr>
            <a:r>
              <a:rPr lang="nl-NL" altLang="nl-NL" sz="4000" dirty="0" smtClean="0"/>
              <a:t>Introduce </a:t>
            </a:r>
            <a:r>
              <a:rPr lang="nl-NL" altLang="nl-NL" sz="4000" dirty="0" err="1"/>
              <a:t>your</a:t>
            </a:r>
            <a:r>
              <a:rPr lang="nl-NL" altLang="nl-NL" sz="4000" dirty="0"/>
              <a:t> subject </a:t>
            </a:r>
          </a:p>
          <a:p>
            <a:pPr>
              <a:lnSpc>
                <a:spcPct val="80000"/>
              </a:lnSpc>
            </a:pPr>
            <a:r>
              <a:rPr lang="en-GB" altLang="nl-NL" sz="4000" dirty="0" smtClean="0"/>
              <a:t>Outline </a:t>
            </a:r>
            <a:r>
              <a:rPr lang="en-GB" altLang="nl-NL" sz="4000" dirty="0"/>
              <a:t>the structure of your </a:t>
            </a:r>
            <a:r>
              <a:rPr lang="en-GB" altLang="nl-NL" sz="4000" dirty="0" smtClean="0"/>
              <a:t>presentation</a:t>
            </a:r>
          </a:p>
          <a:p>
            <a:pPr>
              <a:lnSpc>
                <a:spcPct val="80000"/>
              </a:lnSpc>
            </a:pPr>
            <a:r>
              <a:rPr lang="en-GB" altLang="nl-NL" sz="4000" dirty="0" smtClean="0"/>
              <a:t> </a:t>
            </a:r>
            <a:endParaRPr lang="nl-NL" altLang="nl-NL" sz="4000" dirty="0"/>
          </a:p>
          <a:p>
            <a:pPr>
              <a:lnSpc>
                <a:spcPct val="80000"/>
              </a:lnSpc>
            </a:pPr>
            <a:r>
              <a:rPr lang="nl-NL" altLang="nl-NL" sz="4000" dirty="0" err="1" smtClean="0"/>
              <a:t>Give</a:t>
            </a:r>
            <a:r>
              <a:rPr lang="nl-NL" altLang="nl-NL" sz="4000" dirty="0" smtClean="0"/>
              <a:t> </a:t>
            </a:r>
            <a:r>
              <a:rPr lang="nl-NL" altLang="nl-NL" sz="4000" dirty="0" err="1"/>
              <a:t>instructions</a:t>
            </a:r>
            <a:r>
              <a:rPr lang="nl-NL" altLang="nl-NL" sz="4000" dirty="0"/>
              <a:t> </a:t>
            </a:r>
            <a:r>
              <a:rPr lang="nl-NL" altLang="nl-NL" sz="4000" dirty="0" err="1"/>
              <a:t>about</a:t>
            </a:r>
            <a:r>
              <a:rPr lang="nl-NL" altLang="nl-NL" sz="4000" dirty="0"/>
              <a:t> </a:t>
            </a:r>
            <a:r>
              <a:rPr lang="nl-NL" altLang="nl-NL" sz="4000" dirty="0" err="1"/>
              <a:t>questions</a:t>
            </a:r>
            <a:r>
              <a:rPr lang="nl-NL" altLang="nl-NL" sz="40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Body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2" y="1669359"/>
            <a:ext cx="3101359" cy="12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8656" y="622628"/>
            <a:ext cx="6896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3600" dirty="0"/>
              <a:t>The body is the 'real' presentation. If the introduction was well prepared and delivered, you will now be 'in control'. You will be relaxed and confident.</a:t>
            </a:r>
          </a:p>
          <a:p>
            <a:endParaRPr lang="en-GB" altLang="nl-NL" sz="3600" dirty="0"/>
          </a:p>
          <a:p>
            <a:r>
              <a:rPr lang="en-GB" altLang="nl-NL" sz="3600" dirty="0"/>
              <a:t>The body should be well structured, divided up logically, with plenty of carefully spaced visuals.</a:t>
            </a:r>
            <a:endParaRPr lang="nl-NL" altLang="nl-NL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ey points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endangsriwahyunie.files.wordpress.com/2011/01/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0" y="1710726"/>
            <a:ext cx="2805476" cy="28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5185" y="571778"/>
            <a:ext cx="7806815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3600" dirty="0" smtClean="0"/>
              <a:t>Do </a:t>
            </a:r>
            <a:r>
              <a:rPr lang="nl-NL" altLang="nl-NL" sz="3600" dirty="0" err="1"/>
              <a:t>not</a:t>
            </a:r>
            <a:r>
              <a:rPr lang="nl-NL" altLang="nl-NL" sz="3600" dirty="0"/>
              <a:t> </a:t>
            </a:r>
            <a:r>
              <a:rPr lang="nl-NL" altLang="nl-NL" sz="3600" dirty="0" err="1" smtClean="0"/>
              <a:t>hurry</a:t>
            </a:r>
            <a:endParaRPr lang="nl-NL" altLang="nl-NL" sz="3600" dirty="0" smtClean="0"/>
          </a:p>
          <a:p>
            <a:pPr>
              <a:lnSpc>
                <a:spcPct val="90000"/>
              </a:lnSpc>
            </a:pPr>
            <a:endParaRPr lang="nl-NL" altLang="nl-NL" sz="3600" dirty="0"/>
          </a:p>
          <a:p>
            <a:pPr>
              <a:lnSpc>
                <a:spcPct val="90000"/>
              </a:lnSpc>
            </a:pPr>
            <a:r>
              <a:rPr lang="nl-NL" altLang="nl-NL" sz="3600" dirty="0" smtClean="0"/>
              <a:t>Be </a:t>
            </a:r>
            <a:r>
              <a:rPr lang="nl-NL" altLang="nl-NL" sz="3600" dirty="0" err="1" smtClean="0"/>
              <a:t>enthusiastic</a:t>
            </a:r>
            <a:endParaRPr lang="nl-NL" altLang="nl-NL" sz="3600" dirty="0" smtClean="0"/>
          </a:p>
          <a:p>
            <a:pPr>
              <a:lnSpc>
                <a:spcPct val="90000"/>
              </a:lnSpc>
            </a:pPr>
            <a:endParaRPr lang="nl-NL" altLang="nl-NL" sz="3600" dirty="0"/>
          </a:p>
          <a:p>
            <a:pPr>
              <a:lnSpc>
                <a:spcPct val="90000"/>
              </a:lnSpc>
            </a:pPr>
            <a:r>
              <a:rPr lang="nl-NL" altLang="nl-NL" sz="3600" dirty="0" err="1"/>
              <a:t>Use</a:t>
            </a:r>
            <a:r>
              <a:rPr lang="nl-NL" altLang="nl-NL" sz="3600" dirty="0"/>
              <a:t> </a:t>
            </a:r>
            <a:r>
              <a:rPr lang="nl-NL" altLang="nl-NL" sz="3600" dirty="0" err="1"/>
              <a:t>questions</a:t>
            </a:r>
            <a:r>
              <a:rPr lang="nl-NL" altLang="nl-NL" sz="3600" dirty="0"/>
              <a:t> / </a:t>
            </a:r>
            <a:r>
              <a:rPr lang="nl-NL" altLang="nl-NL" sz="3600" dirty="0" err="1"/>
              <a:t>use</a:t>
            </a:r>
            <a:r>
              <a:rPr lang="nl-NL" altLang="nl-NL" sz="3600" dirty="0"/>
              <a:t> </a:t>
            </a:r>
            <a:r>
              <a:rPr lang="nl-NL" altLang="nl-NL" sz="3600" dirty="0" err="1" smtClean="0"/>
              <a:t>pauses</a:t>
            </a:r>
            <a:endParaRPr lang="nl-NL" altLang="nl-NL" sz="3600" dirty="0" smtClean="0"/>
          </a:p>
          <a:p>
            <a:pPr>
              <a:lnSpc>
                <a:spcPct val="90000"/>
              </a:lnSpc>
            </a:pPr>
            <a:endParaRPr lang="nl-NL" altLang="nl-NL" sz="3600" dirty="0"/>
          </a:p>
          <a:p>
            <a:pPr>
              <a:lnSpc>
                <a:spcPct val="90000"/>
              </a:lnSpc>
            </a:pPr>
            <a:r>
              <a:rPr lang="nl-NL" altLang="nl-NL" sz="3600" dirty="0" err="1" smtClean="0"/>
              <a:t>Give</a:t>
            </a:r>
            <a:r>
              <a:rPr lang="nl-NL" altLang="nl-NL" sz="3600" dirty="0" smtClean="0"/>
              <a:t> </a:t>
            </a:r>
            <a:r>
              <a:rPr lang="nl-NL" altLang="nl-NL" sz="3600" dirty="0"/>
              <a:t>time on </a:t>
            </a:r>
            <a:r>
              <a:rPr lang="nl-NL" altLang="nl-NL" sz="3600" dirty="0" err="1"/>
              <a:t>visuals</a:t>
            </a:r>
            <a:r>
              <a:rPr lang="nl-NL" altLang="nl-NL" sz="3600" dirty="0"/>
              <a:t> / </a:t>
            </a:r>
            <a:r>
              <a:rPr lang="nl-NL" altLang="nl-NL" sz="3600" dirty="0" smtClean="0"/>
              <a:t>Eye contact</a:t>
            </a:r>
          </a:p>
          <a:p>
            <a:pPr>
              <a:lnSpc>
                <a:spcPct val="90000"/>
              </a:lnSpc>
            </a:pPr>
            <a:endParaRPr lang="nl-NL" altLang="nl-NL" sz="3600" dirty="0"/>
          </a:p>
          <a:p>
            <a:pPr>
              <a:lnSpc>
                <a:spcPct val="90000"/>
              </a:lnSpc>
            </a:pPr>
            <a:r>
              <a:rPr lang="nl-NL" altLang="nl-NL" sz="3600" dirty="0" err="1" smtClean="0"/>
              <a:t>Modulate</a:t>
            </a:r>
            <a:r>
              <a:rPr lang="nl-NL" altLang="nl-NL" sz="3600" dirty="0" smtClean="0"/>
              <a:t> </a:t>
            </a:r>
            <a:r>
              <a:rPr lang="nl-NL" altLang="nl-NL" sz="3600" dirty="0" err="1"/>
              <a:t>your</a:t>
            </a:r>
            <a:r>
              <a:rPr lang="nl-NL" altLang="nl-NL" sz="3600" dirty="0"/>
              <a:t> </a:t>
            </a:r>
            <a:r>
              <a:rPr lang="nl-NL" altLang="nl-NL" sz="3600" dirty="0" err="1"/>
              <a:t>voice</a:t>
            </a:r>
            <a:r>
              <a:rPr lang="nl-NL" altLang="nl-NL" sz="3600" dirty="0"/>
              <a:t> / </a:t>
            </a:r>
            <a:r>
              <a:rPr lang="nl-NL" altLang="nl-NL" sz="3600" dirty="0" smtClean="0"/>
              <a:t>Look </a:t>
            </a:r>
            <a:r>
              <a:rPr lang="nl-NL" altLang="nl-NL" sz="3600" dirty="0" err="1"/>
              <a:t>friendly</a:t>
            </a:r>
            <a:r>
              <a:rPr lang="nl-NL" altLang="nl-NL" sz="3600" dirty="0"/>
              <a:t> </a:t>
            </a:r>
          </a:p>
          <a:p>
            <a:pPr>
              <a:lnSpc>
                <a:spcPct val="90000"/>
              </a:lnSpc>
            </a:pPr>
            <a:endParaRPr lang="nl-NL" altLang="nl-NL" sz="3600" dirty="0"/>
          </a:p>
          <a:p>
            <a:pPr>
              <a:lnSpc>
                <a:spcPct val="90000"/>
              </a:lnSpc>
            </a:pPr>
            <a:r>
              <a:rPr lang="en-GB" altLang="nl-NL" sz="3600" dirty="0" smtClean="0"/>
              <a:t>Remain </a:t>
            </a:r>
            <a:r>
              <a:rPr lang="en-GB" altLang="nl-NL" sz="3600" dirty="0"/>
              <a:t>polite when dealing with difficult questions </a:t>
            </a:r>
            <a:endParaRPr lang="nl-NL" altLang="nl-NL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Conclusion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1" name="Picture 6" descr="http://changingjournalism.files.wordpress.com/2011/05/con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1557339"/>
            <a:ext cx="3055736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2846" y="818675"/>
            <a:ext cx="74591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3600" dirty="0"/>
              <a:t>Use the conclusion to</a:t>
            </a:r>
            <a:r>
              <a:rPr lang="en-GB" altLang="nl-NL" sz="3600" dirty="0" smtClean="0"/>
              <a:t>:</a:t>
            </a:r>
          </a:p>
          <a:p>
            <a:endParaRPr lang="en-GB" altLang="nl-NL" sz="3600" dirty="0"/>
          </a:p>
          <a:p>
            <a:r>
              <a:rPr lang="nl-NL" altLang="nl-NL" sz="3600" dirty="0" err="1"/>
              <a:t>Sum</a:t>
            </a:r>
            <a:r>
              <a:rPr lang="nl-NL" altLang="nl-NL" sz="3600" dirty="0"/>
              <a:t> up </a:t>
            </a:r>
          </a:p>
          <a:p>
            <a:r>
              <a:rPr lang="nl-NL" altLang="nl-NL" sz="3600" dirty="0"/>
              <a:t>	</a:t>
            </a:r>
            <a:endParaRPr lang="nl-NL" altLang="nl-NL" sz="3600" dirty="0" smtClean="0"/>
          </a:p>
          <a:p>
            <a:r>
              <a:rPr lang="nl-NL" altLang="nl-NL" sz="3600" dirty="0" err="1" smtClean="0"/>
              <a:t>Give</a:t>
            </a:r>
            <a:r>
              <a:rPr lang="nl-NL" altLang="nl-NL" sz="3600" dirty="0" smtClean="0"/>
              <a:t> </a:t>
            </a:r>
            <a:r>
              <a:rPr lang="nl-NL" altLang="nl-NL" sz="3600" dirty="0" err="1"/>
              <a:t>recommendations</a:t>
            </a:r>
            <a:r>
              <a:rPr lang="nl-NL" altLang="nl-NL" sz="3600" dirty="0"/>
              <a:t> </a:t>
            </a:r>
            <a:r>
              <a:rPr lang="nl-NL" altLang="nl-NL" sz="3600" dirty="0" err="1"/>
              <a:t>if</a:t>
            </a:r>
            <a:r>
              <a:rPr lang="nl-NL" altLang="nl-NL" sz="3600" dirty="0"/>
              <a:t> </a:t>
            </a:r>
            <a:r>
              <a:rPr lang="nl-NL" altLang="nl-NL" sz="3600" dirty="0" err="1"/>
              <a:t>appropriate</a:t>
            </a:r>
            <a:r>
              <a:rPr lang="nl-NL" altLang="nl-NL" sz="3600" dirty="0"/>
              <a:t> </a:t>
            </a:r>
          </a:p>
          <a:p>
            <a:endParaRPr lang="nl-NL" altLang="nl-NL" sz="3600" dirty="0" smtClean="0"/>
          </a:p>
          <a:p>
            <a:r>
              <a:rPr lang="nl-NL" altLang="nl-NL" sz="3600" dirty="0" err="1" smtClean="0"/>
              <a:t>Thank</a:t>
            </a:r>
            <a:r>
              <a:rPr lang="nl-NL" altLang="nl-NL" sz="3600" dirty="0" smtClean="0"/>
              <a:t> </a:t>
            </a:r>
            <a:r>
              <a:rPr lang="nl-NL" altLang="nl-NL" sz="3600" dirty="0" err="1"/>
              <a:t>your</a:t>
            </a:r>
            <a:r>
              <a:rPr lang="nl-NL" altLang="nl-NL" sz="3600" dirty="0"/>
              <a:t> </a:t>
            </a:r>
            <a:r>
              <a:rPr lang="nl-NL" altLang="nl-NL" sz="3600" dirty="0" err="1"/>
              <a:t>audience</a:t>
            </a:r>
            <a:r>
              <a:rPr lang="nl-NL" altLang="nl-NL" sz="3600" dirty="0"/>
              <a:t> </a:t>
            </a:r>
          </a:p>
          <a:p>
            <a:endParaRPr lang="nl-NL" altLang="nl-NL" sz="3600" dirty="0" smtClean="0"/>
          </a:p>
          <a:p>
            <a:r>
              <a:rPr lang="nl-NL" altLang="nl-NL" sz="3600" dirty="0" smtClean="0"/>
              <a:t>Invite </a:t>
            </a:r>
            <a:r>
              <a:rPr lang="nl-NL" altLang="nl-NL" sz="3600" dirty="0" err="1"/>
              <a:t>questions</a:t>
            </a:r>
            <a:r>
              <a:rPr lang="nl-NL" altLang="nl-NL" sz="36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622628"/>
            <a:ext cx="40195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Agenda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7581" y="373718"/>
            <a:ext cx="3577872" cy="84638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nl-NL" sz="3200" kern="0" dirty="0" smtClean="0"/>
              <a:t>Situation</a:t>
            </a:r>
          </a:p>
          <a:p>
            <a:pPr>
              <a:defRPr/>
            </a:pPr>
            <a:r>
              <a:rPr lang="en-GB" altLang="nl-NL" sz="3200" kern="0" dirty="0" smtClean="0"/>
              <a:t>Title</a:t>
            </a:r>
          </a:p>
          <a:p>
            <a:pPr>
              <a:defRPr/>
            </a:pPr>
            <a:r>
              <a:rPr lang="en-GB" altLang="nl-NL" sz="3200" kern="0" dirty="0" smtClean="0"/>
              <a:t>Structure</a:t>
            </a:r>
          </a:p>
          <a:p>
            <a:pPr>
              <a:defRPr/>
            </a:pPr>
            <a:r>
              <a:rPr lang="en-GB" altLang="nl-NL" sz="3200" kern="0" dirty="0" smtClean="0"/>
              <a:t>Agenda</a:t>
            </a:r>
          </a:p>
          <a:p>
            <a:pPr>
              <a:defRPr/>
            </a:pPr>
            <a:r>
              <a:rPr lang="en-GB" altLang="nl-NL" sz="3200" kern="0" dirty="0" smtClean="0"/>
              <a:t>Storyline</a:t>
            </a:r>
          </a:p>
          <a:p>
            <a:pPr>
              <a:defRPr/>
            </a:pPr>
            <a:r>
              <a:rPr lang="en-GB" altLang="nl-NL" sz="3200" kern="0" dirty="0" smtClean="0"/>
              <a:t>Slides</a:t>
            </a:r>
          </a:p>
          <a:p>
            <a:pPr>
              <a:defRPr/>
            </a:pPr>
            <a:r>
              <a:rPr lang="en-GB" altLang="nl-NL" sz="3200" kern="0" dirty="0" smtClean="0"/>
              <a:t>Practice</a:t>
            </a:r>
          </a:p>
          <a:p>
            <a:pPr>
              <a:defRPr/>
            </a:pPr>
            <a:r>
              <a:rPr lang="en-GB" altLang="nl-NL" sz="3200" kern="0" dirty="0" smtClean="0"/>
              <a:t>Guestures</a:t>
            </a:r>
          </a:p>
          <a:p>
            <a:pPr>
              <a:defRPr/>
            </a:pPr>
            <a:r>
              <a:rPr lang="en-GB" altLang="nl-NL" sz="3200" kern="0" dirty="0" smtClean="0"/>
              <a:t>Eye-contact</a:t>
            </a:r>
          </a:p>
          <a:p>
            <a:pPr>
              <a:defRPr/>
            </a:pPr>
            <a:r>
              <a:rPr lang="en-GB" altLang="nl-NL" sz="3200" kern="0" dirty="0" smtClean="0"/>
              <a:t>Breathing</a:t>
            </a:r>
          </a:p>
          <a:p>
            <a:pPr>
              <a:defRPr/>
            </a:pPr>
            <a:r>
              <a:rPr lang="en-GB" altLang="nl-NL" sz="3200" kern="0" dirty="0" smtClean="0"/>
              <a:t>Voice</a:t>
            </a:r>
          </a:p>
          <a:p>
            <a:pPr>
              <a:defRPr/>
            </a:pPr>
            <a:r>
              <a:rPr lang="en-GB" altLang="nl-NL" sz="3200" kern="0" dirty="0" smtClean="0"/>
              <a:t>Repetition</a:t>
            </a:r>
          </a:p>
          <a:p>
            <a:pPr>
              <a:defRPr/>
            </a:pPr>
            <a:endParaRPr lang="en-GB" altLang="nl-NL" sz="3200" kern="0" dirty="0" smtClean="0"/>
          </a:p>
          <a:p>
            <a:pPr>
              <a:defRPr/>
            </a:pPr>
            <a:endParaRPr lang="en-GB" altLang="nl-NL" sz="3200" kern="0" dirty="0" smtClean="0"/>
          </a:p>
          <a:p>
            <a:pPr>
              <a:defRPr/>
            </a:pPr>
            <a:endParaRPr lang="en-GB" altLang="nl-NL" sz="3200" kern="0" dirty="0" smtClean="0"/>
          </a:p>
          <a:p>
            <a:pPr>
              <a:defRPr/>
            </a:pPr>
            <a:endParaRPr lang="en-GB" altLang="nl-NL" sz="3200" kern="0" dirty="0" smtClean="0"/>
          </a:p>
          <a:p>
            <a:pPr>
              <a:defRPr/>
            </a:pPr>
            <a:endParaRPr lang="en-GB" altLang="nl-NL" sz="3200" kern="0" dirty="0"/>
          </a:p>
        </p:txBody>
      </p:sp>
      <p:sp>
        <p:nvSpPr>
          <p:cNvPr id="9" name="Rectangle 8"/>
          <p:cNvSpPr/>
          <p:nvPr/>
        </p:nvSpPr>
        <p:spPr>
          <a:xfrm>
            <a:off x="7609373" y="373718"/>
            <a:ext cx="3577872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nl-NL" sz="3200" kern="0" dirty="0" smtClean="0"/>
              <a:t>Introduction</a:t>
            </a:r>
          </a:p>
          <a:p>
            <a:pPr>
              <a:defRPr/>
            </a:pPr>
            <a:r>
              <a:rPr lang="en-GB" altLang="nl-NL" sz="3200" kern="0" dirty="0" smtClean="0"/>
              <a:t>Body</a:t>
            </a:r>
          </a:p>
          <a:p>
            <a:pPr>
              <a:defRPr/>
            </a:pPr>
            <a:r>
              <a:rPr lang="en-GB" altLang="nl-NL" sz="3200" kern="0" dirty="0" smtClean="0"/>
              <a:t>Key points</a:t>
            </a:r>
          </a:p>
          <a:p>
            <a:pPr>
              <a:defRPr/>
            </a:pPr>
            <a:r>
              <a:rPr lang="en-GB" altLang="nl-NL" sz="3200" kern="0" dirty="0" smtClean="0"/>
              <a:t>Conclusion</a:t>
            </a:r>
          </a:p>
          <a:p>
            <a:pPr>
              <a:defRPr/>
            </a:pPr>
            <a:r>
              <a:rPr lang="en-GB" altLang="nl-NL" sz="3200" kern="0" dirty="0" smtClean="0"/>
              <a:t>Questions</a:t>
            </a:r>
          </a:p>
          <a:p>
            <a:pPr>
              <a:defRPr/>
            </a:pPr>
            <a:r>
              <a:rPr lang="en-GB" altLang="nl-NL" sz="3200" kern="0" dirty="0" smtClean="0"/>
              <a:t>Ending</a:t>
            </a:r>
          </a:p>
          <a:p>
            <a:pPr>
              <a:defRPr/>
            </a:pPr>
            <a:endParaRPr lang="en-GB" altLang="nl-NL" sz="3200" kern="0" dirty="0"/>
          </a:p>
          <a:p>
            <a:pPr>
              <a:defRPr/>
            </a:pPr>
            <a:r>
              <a:rPr lang="en-GB" altLang="nl-NL" sz="3200" kern="0" dirty="0" smtClean="0"/>
              <a:t>YES YOU CAN</a:t>
            </a:r>
          </a:p>
          <a:p>
            <a:pPr>
              <a:defRPr/>
            </a:pPr>
            <a:r>
              <a:rPr lang="en-GB" altLang="nl-NL" sz="3200" kern="0" dirty="0" smtClean="0"/>
              <a:t>CONFIDENCE</a:t>
            </a:r>
            <a:endParaRPr lang="en-GB" altLang="nl-NL" sz="32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73610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Questions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mattsmarketingblog.com/images/ques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706727"/>
            <a:ext cx="30003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6749" y="968063"/>
            <a:ext cx="74771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3600" dirty="0"/>
              <a:t>Be polite</a:t>
            </a:r>
          </a:p>
          <a:p>
            <a:endParaRPr lang="en-GB" altLang="nl-NL" sz="3600" dirty="0" smtClean="0"/>
          </a:p>
          <a:p>
            <a:r>
              <a:rPr lang="en-GB" altLang="nl-NL" sz="3600" dirty="0" smtClean="0"/>
              <a:t>Repeat </a:t>
            </a:r>
            <a:r>
              <a:rPr lang="en-GB" altLang="nl-NL" sz="3600" dirty="0"/>
              <a:t>questions for the audience.</a:t>
            </a:r>
          </a:p>
          <a:p>
            <a:endParaRPr lang="en-GB" altLang="nl-NL" sz="3600" dirty="0" smtClean="0"/>
          </a:p>
          <a:p>
            <a:r>
              <a:rPr lang="en-GB" altLang="nl-NL" sz="3600" dirty="0" smtClean="0"/>
              <a:t>Reformulate </a:t>
            </a:r>
            <a:r>
              <a:rPr lang="en-GB" altLang="nl-NL" sz="3600" dirty="0"/>
              <a:t>a question</a:t>
            </a:r>
          </a:p>
          <a:p>
            <a:endParaRPr lang="en-GB" altLang="nl-NL" sz="3600" dirty="0" smtClean="0"/>
          </a:p>
          <a:p>
            <a:r>
              <a:rPr lang="en-GB" altLang="nl-NL" sz="3600" dirty="0" smtClean="0"/>
              <a:t>Difficult </a:t>
            </a:r>
            <a:r>
              <a:rPr lang="en-GB" altLang="nl-NL" sz="3600" dirty="0"/>
              <a:t>questions answer later</a:t>
            </a:r>
          </a:p>
          <a:p>
            <a:endParaRPr lang="en-GB" altLang="nl-NL" sz="3600" dirty="0" smtClean="0"/>
          </a:p>
          <a:p>
            <a:r>
              <a:rPr lang="en-GB" altLang="nl-NL" sz="3600" dirty="0" smtClean="0"/>
              <a:t>Stupid </a:t>
            </a:r>
            <a:r>
              <a:rPr lang="en-GB" altLang="nl-NL" sz="3600" dirty="0"/>
              <a:t>questions; </a:t>
            </a:r>
            <a:endParaRPr lang="en-GB" altLang="nl-NL" sz="3600" dirty="0" smtClean="0"/>
          </a:p>
          <a:p>
            <a:r>
              <a:rPr lang="en-GB" altLang="nl-NL" sz="3600" dirty="0" smtClean="0"/>
              <a:t>out </a:t>
            </a:r>
            <a:r>
              <a:rPr lang="en-GB" altLang="nl-NL" sz="3600" dirty="0"/>
              <a:t>of range of presentation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Ending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gerdleonhard.typepad.com/.a/6a00d8341c59be53ef011168fc50e3970c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71059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5337" y="640725"/>
            <a:ext cx="7234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/>
              <a:t>Strong closing</a:t>
            </a:r>
          </a:p>
          <a:p>
            <a:pPr>
              <a:defRPr/>
            </a:pPr>
            <a:endParaRPr lang="en-GB" sz="3600" dirty="0"/>
          </a:p>
          <a:p>
            <a:pPr>
              <a:defRPr/>
            </a:pPr>
            <a:r>
              <a:rPr lang="en-GB" sz="3600" dirty="0"/>
              <a:t>You hope it was interesting</a:t>
            </a:r>
          </a:p>
          <a:p>
            <a:pPr>
              <a:defRPr/>
            </a:pPr>
            <a:endParaRPr lang="en-GB" sz="3600" dirty="0" smtClean="0"/>
          </a:p>
          <a:p>
            <a:pPr>
              <a:defRPr/>
            </a:pPr>
            <a:r>
              <a:rPr lang="en-GB" sz="3600" dirty="0" smtClean="0"/>
              <a:t>Thanking </a:t>
            </a:r>
            <a:r>
              <a:rPr lang="en-GB" sz="3600" dirty="0"/>
              <a:t>the audience for attending</a:t>
            </a:r>
          </a:p>
          <a:p>
            <a:pPr>
              <a:defRPr/>
            </a:pPr>
            <a:endParaRPr lang="en-GB" sz="3600" dirty="0" smtClean="0"/>
          </a:p>
          <a:p>
            <a:pPr>
              <a:defRPr/>
            </a:pPr>
            <a:r>
              <a:rPr lang="en-GB" sz="3600" dirty="0" smtClean="0"/>
              <a:t>Hope </a:t>
            </a:r>
            <a:r>
              <a:rPr lang="en-GB" sz="3600" dirty="0"/>
              <a:t>to see you next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Yes YOU can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" name="Picture 6" descr="http://churchoftheantichrist.files.wordpress.com/2011/05/yes-you-can_horizontal_150x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1679574"/>
            <a:ext cx="320049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8664" y="565756"/>
            <a:ext cx="7653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600" dirty="0" err="1"/>
              <a:t>Any</a:t>
            </a:r>
            <a:r>
              <a:rPr lang="nl-NL" altLang="nl-NL" sz="3600" dirty="0"/>
              <a:t> professional </a:t>
            </a:r>
            <a:r>
              <a:rPr lang="nl-NL" altLang="nl-NL" sz="3600" dirty="0" err="1"/>
              <a:t>can</a:t>
            </a:r>
            <a:r>
              <a:rPr lang="nl-NL" altLang="nl-NL" sz="3600" dirty="0"/>
              <a:t> </a:t>
            </a:r>
            <a:r>
              <a:rPr lang="nl-NL" altLang="nl-NL" sz="3600" dirty="0" err="1"/>
              <a:t>become</a:t>
            </a:r>
            <a:r>
              <a:rPr lang="nl-NL" altLang="nl-NL" sz="3600" dirty="0"/>
              <a:t> </a:t>
            </a:r>
            <a:r>
              <a:rPr lang="nl-NL" altLang="nl-NL" sz="3600" dirty="0" err="1"/>
              <a:t>an</a:t>
            </a:r>
            <a:r>
              <a:rPr lang="nl-NL" altLang="nl-NL" sz="3600" dirty="0"/>
              <a:t> </a:t>
            </a:r>
            <a:r>
              <a:rPr lang="nl-NL" altLang="nl-NL" sz="3600" dirty="0" err="1"/>
              <a:t>effective</a:t>
            </a:r>
            <a:r>
              <a:rPr lang="nl-NL" altLang="nl-NL" sz="3600" dirty="0"/>
              <a:t> presenter</a:t>
            </a:r>
            <a:r>
              <a:rPr lang="nl-NL" altLang="nl-NL" sz="3600" dirty="0" smtClean="0"/>
              <a:t>.</a:t>
            </a:r>
          </a:p>
          <a:p>
            <a:endParaRPr lang="nl-NL" altLang="nl-NL" sz="3600" dirty="0"/>
          </a:p>
          <a:p>
            <a:r>
              <a:rPr lang="nl-NL" altLang="nl-NL" sz="3600" dirty="0"/>
              <a:t>Knowledge is </a:t>
            </a:r>
            <a:r>
              <a:rPr lang="nl-NL" altLang="nl-NL" sz="3600" dirty="0" err="1"/>
              <a:t>not</a:t>
            </a:r>
            <a:r>
              <a:rPr lang="nl-NL" altLang="nl-NL" sz="3600" dirty="0"/>
              <a:t> </a:t>
            </a:r>
            <a:r>
              <a:rPr lang="nl-NL" altLang="nl-NL" sz="3600" dirty="0" err="1"/>
              <a:t>enough</a:t>
            </a:r>
            <a:r>
              <a:rPr lang="nl-NL" altLang="nl-NL" sz="3600" dirty="0" smtClean="0"/>
              <a:t>.</a:t>
            </a:r>
          </a:p>
          <a:p>
            <a:endParaRPr lang="nl-NL" altLang="nl-NL" sz="3600" dirty="0"/>
          </a:p>
          <a:p>
            <a:r>
              <a:rPr lang="nl-NL" altLang="nl-NL" sz="3600" dirty="0" err="1"/>
              <a:t>Being</a:t>
            </a:r>
            <a:r>
              <a:rPr lang="nl-NL" altLang="nl-NL" sz="3600" dirty="0"/>
              <a:t> </a:t>
            </a:r>
            <a:r>
              <a:rPr lang="nl-NL" altLang="nl-NL" sz="3600" dirty="0" err="1"/>
              <a:t>able</a:t>
            </a:r>
            <a:r>
              <a:rPr lang="nl-NL" altLang="nl-NL" sz="3600" dirty="0"/>
              <a:t> </a:t>
            </a:r>
            <a:r>
              <a:rPr lang="nl-NL" altLang="nl-NL" sz="3600" dirty="0" err="1"/>
              <a:t>to</a:t>
            </a:r>
            <a:r>
              <a:rPr lang="nl-NL" altLang="nl-NL" sz="3600" dirty="0"/>
              <a:t> </a:t>
            </a:r>
            <a:r>
              <a:rPr lang="nl-NL" altLang="nl-NL" sz="3600" dirty="0" err="1"/>
              <a:t>communicate</a:t>
            </a:r>
            <a:r>
              <a:rPr lang="nl-NL" altLang="nl-NL" sz="3600" dirty="0"/>
              <a:t> is </a:t>
            </a:r>
            <a:r>
              <a:rPr lang="nl-NL" altLang="nl-NL" sz="3600" dirty="0" err="1"/>
              <a:t>equally</a:t>
            </a:r>
            <a:r>
              <a:rPr lang="nl-NL" altLang="nl-NL" sz="3600" dirty="0"/>
              <a:t> important</a:t>
            </a:r>
            <a:r>
              <a:rPr lang="nl-NL" altLang="nl-NL" sz="3600" dirty="0" smtClean="0"/>
              <a:t>.</a:t>
            </a:r>
          </a:p>
          <a:p>
            <a:endParaRPr lang="nl-NL" altLang="nl-NL" sz="3600" dirty="0"/>
          </a:p>
          <a:p>
            <a:r>
              <a:rPr lang="nl-NL" altLang="nl-NL" sz="3600" dirty="0" err="1"/>
              <a:t>Investing</a:t>
            </a:r>
            <a:r>
              <a:rPr lang="nl-NL" altLang="nl-NL" sz="3600" dirty="0"/>
              <a:t> time </a:t>
            </a:r>
            <a:r>
              <a:rPr lang="nl-NL" altLang="nl-NL" sz="3600" dirty="0" err="1"/>
              <a:t>and</a:t>
            </a:r>
            <a:r>
              <a:rPr lang="nl-NL" altLang="nl-NL" sz="3600" dirty="0"/>
              <a:t> effort in </a:t>
            </a:r>
            <a:r>
              <a:rPr lang="nl-NL" altLang="nl-NL" sz="3600" dirty="0" err="1"/>
              <a:t>improving</a:t>
            </a:r>
            <a:r>
              <a:rPr lang="nl-NL" altLang="nl-NL" sz="3600" dirty="0"/>
              <a:t> </a:t>
            </a:r>
            <a:r>
              <a:rPr lang="nl-NL" altLang="nl-NL" sz="3600" dirty="0" err="1"/>
              <a:t>presentation</a:t>
            </a:r>
            <a:r>
              <a:rPr lang="nl-NL" altLang="nl-NL" sz="3600" dirty="0"/>
              <a:t> skills is “</a:t>
            </a:r>
            <a:r>
              <a:rPr lang="nl-NL" altLang="nl-NL" sz="3600" dirty="0" err="1"/>
              <a:t>always</a:t>
            </a:r>
            <a:r>
              <a:rPr lang="nl-NL" altLang="nl-NL" sz="3600" dirty="0"/>
              <a:t> </a:t>
            </a:r>
            <a:r>
              <a:rPr lang="nl-NL" altLang="nl-NL" sz="3600" dirty="0" err="1"/>
              <a:t>rewarded</a:t>
            </a:r>
            <a:r>
              <a:rPr lang="nl-NL" altLang="nl-NL" sz="3600" dirty="0"/>
              <a:t>”.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Confidence ?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2846" y="571778"/>
            <a:ext cx="7459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nl-NL" sz="4000" dirty="0" err="1"/>
              <a:t>What</a:t>
            </a:r>
            <a:r>
              <a:rPr lang="nl-NL" altLang="nl-NL" sz="4000" dirty="0"/>
              <a:t> is </a:t>
            </a:r>
            <a:r>
              <a:rPr lang="nl-NL" altLang="nl-NL" sz="4000" dirty="0" err="1"/>
              <a:t>confidence</a:t>
            </a:r>
            <a:r>
              <a:rPr lang="nl-NL" altLang="nl-NL" sz="4000" dirty="0"/>
              <a:t>?</a:t>
            </a:r>
          </a:p>
          <a:p>
            <a:pPr>
              <a:defRPr/>
            </a:pPr>
            <a:r>
              <a:rPr lang="nl-NL" altLang="nl-NL" sz="4000" dirty="0"/>
              <a:t>Is </a:t>
            </a:r>
            <a:r>
              <a:rPr lang="nl-NL" altLang="nl-NL" sz="4000" dirty="0" err="1"/>
              <a:t>it</a:t>
            </a:r>
            <a:r>
              <a:rPr lang="nl-NL" altLang="nl-NL" sz="4000" dirty="0"/>
              <a:t> important?</a:t>
            </a:r>
          </a:p>
          <a:p>
            <a:pPr>
              <a:defRPr/>
            </a:pPr>
            <a:r>
              <a:rPr lang="nl-NL" altLang="nl-NL" sz="4000" dirty="0"/>
              <a:t>How </a:t>
            </a:r>
            <a:r>
              <a:rPr lang="nl-NL" altLang="nl-NL" sz="4000" dirty="0" err="1"/>
              <a:t>to</a:t>
            </a:r>
            <a:r>
              <a:rPr lang="nl-NL" altLang="nl-NL" sz="4000" dirty="0"/>
              <a:t> </a:t>
            </a:r>
            <a:r>
              <a:rPr lang="nl-NL" altLang="nl-NL" sz="4000" dirty="0" err="1"/>
              <a:t>improve</a:t>
            </a:r>
            <a:r>
              <a:rPr lang="nl-NL" altLang="nl-NL" sz="4000" dirty="0"/>
              <a:t>?</a:t>
            </a:r>
          </a:p>
          <a:p>
            <a:pPr>
              <a:defRPr/>
            </a:pPr>
            <a:r>
              <a:rPr lang="nl-NL" altLang="nl-NL" sz="4000" dirty="0"/>
              <a:t>Is </a:t>
            </a:r>
            <a:r>
              <a:rPr lang="nl-NL" altLang="nl-NL" sz="4000" dirty="0" err="1"/>
              <a:t>it</a:t>
            </a:r>
            <a:r>
              <a:rPr lang="nl-NL" altLang="nl-NL" sz="4000" dirty="0"/>
              <a:t> </a:t>
            </a:r>
            <a:r>
              <a:rPr lang="nl-NL" altLang="nl-NL" sz="4000" dirty="0" err="1"/>
              <a:t>depending</a:t>
            </a:r>
            <a:r>
              <a:rPr lang="nl-NL" altLang="nl-NL" sz="4000" dirty="0"/>
              <a:t> on </a:t>
            </a:r>
            <a:r>
              <a:rPr lang="nl-NL" altLang="nl-NL" sz="4000" dirty="0" err="1"/>
              <a:t>other</a:t>
            </a:r>
            <a:r>
              <a:rPr lang="nl-NL" altLang="nl-NL" sz="4000" dirty="0"/>
              <a:t> persons?</a:t>
            </a:r>
          </a:p>
          <a:p>
            <a:pPr>
              <a:defRPr/>
            </a:pPr>
            <a:r>
              <a:rPr lang="nl-NL" altLang="nl-NL" sz="4000" dirty="0" err="1"/>
              <a:t>You</a:t>
            </a:r>
            <a:r>
              <a:rPr lang="nl-NL" altLang="nl-NL" sz="4000" dirty="0"/>
              <a:t> feel </a:t>
            </a:r>
            <a:r>
              <a:rPr lang="nl-NL" altLang="nl-NL" sz="4000" dirty="0" err="1"/>
              <a:t>shy</a:t>
            </a:r>
            <a:r>
              <a:rPr lang="nl-NL" altLang="nl-NL" sz="4000" dirty="0"/>
              <a:t>?</a:t>
            </a:r>
          </a:p>
          <a:p>
            <a:pPr>
              <a:defRPr/>
            </a:pPr>
            <a:r>
              <a:rPr lang="nl-NL" altLang="nl-NL" sz="4000" dirty="0" err="1"/>
              <a:t>You</a:t>
            </a:r>
            <a:r>
              <a:rPr lang="nl-NL" altLang="nl-NL" sz="4000" dirty="0"/>
              <a:t> feel </a:t>
            </a:r>
            <a:r>
              <a:rPr lang="nl-NL" altLang="nl-NL" sz="4000" dirty="0" err="1"/>
              <a:t>negative</a:t>
            </a:r>
            <a:r>
              <a:rPr lang="nl-NL" altLang="nl-NL" sz="4000" dirty="0"/>
              <a:t>?</a:t>
            </a:r>
          </a:p>
          <a:p>
            <a:pPr>
              <a:defRPr/>
            </a:pPr>
            <a:r>
              <a:rPr lang="nl-NL" altLang="nl-NL" sz="4000" dirty="0" err="1"/>
              <a:t>You</a:t>
            </a:r>
            <a:r>
              <a:rPr lang="nl-NL" altLang="nl-NL" sz="4000" dirty="0"/>
              <a:t> feel underdog?</a:t>
            </a:r>
          </a:p>
        </p:txBody>
      </p:sp>
      <p:pic>
        <p:nvPicPr>
          <p:cNvPr id="9" name="Picture 2" descr="http://theeconomiccollapseblog.com/wp-content/uploads/2010/12/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1703185"/>
            <a:ext cx="2881311" cy="288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nl-NL" sz="4000" dirty="0" smtClean="0">
                <a:solidFill>
                  <a:schemeClr val="bg1"/>
                </a:solidFill>
              </a:rPr>
              <a:t>Confidence !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2.psd100.com/wp-content/uploads/2013/07/Exclamation-mark-psd2013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1608137"/>
            <a:ext cx="2900361" cy="297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ndianapolisfitnessandsportstraining.com/wp-content/uploads/2014/01/confidence-w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-1"/>
            <a:ext cx="8088312" cy="62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fabulousandmoneysavvy.files.wordpress.com/2013/08/self-confid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07" y="4940018"/>
            <a:ext cx="282098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688" y="4536262"/>
            <a:ext cx="1990724" cy="2056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Situation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3" name="Ondertitel 2"/>
          <p:cNvSpPr>
            <a:spLocks noGrp="1"/>
          </p:cNvSpPr>
          <p:nvPr>
            <p:ph type="subTitle" idx="1"/>
          </p:nvPr>
        </p:nvSpPr>
        <p:spPr>
          <a:xfrm>
            <a:off x="4010024" y="0"/>
            <a:ext cx="8181975" cy="68580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altLang="nl-NL" sz="4000" dirty="0" smtClean="0"/>
          </a:p>
          <a:p>
            <a:r>
              <a:rPr lang="nl-NL" altLang="nl-NL" sz="4000" dirty="0" err="1" smtClean="0"/>
              <a:t>Consider</a:t>
            </a:r>
            <a:r>
              <a:rPr lang="nl-NL" altLang="nl-NL" sz="4000" dirty="0" smtClean="0"/>
              <a:t> </a:t>
            </a:r>
            <a:r>
              <a:rPr lang="nl-NL" altLang="nl-NL" sz="4000" dirty="0" err="1"/>
              <a:t>the</a:t>
            </a:r>
            <a:r>
              <a:rPr lang="nl-NL" altLang="nl-NL" sz="4000" dirty="0"/>
              <a:t> </a:t>
            </a:r>
            <a:r>
              <a:rPr lang="nl-NL" altLang="nl-NL" sz="4000" dirty="0" err="1"/>
              <a:t>audience</a:t>
            </a:r>
            <a:r>
              <a:rPr lang="nl-NL" altLang="nl-NL" sz="4000" dirty="0"/>
              <a:t> </a:t>
            </a:r>
            <a:r>
              <a:rPr lang="nl-NL" altLang="nl-NL" sz="4000" dirty="0" err="1"/>
              <a:t>carefully</a:t>
            </a:r>
            <a:r>
              <a:rPr lang="nl-NL" altLang="nl-NL" sz="4000" dirty="0"/>
              <a:t> !!</a:t>
            </a:r>
          </a:p>
          <a:p>
            <a:r>
              <a:rPr lang="nl-NL" altLang="nl-NL" sz="4000" dirty="0"/>
              <a:t>How big?</a:t>
            </a:r>
          </a:p>
          <a:p>
            <a:r>
              <a:rPr lang="nl-NL" altLang="nl-NL" sz="4000" dirty="0" err="1"/>
              <a:t>Who</a:t>
            </a:r>
            <a:r>
              <a:rPr lang="nl-NL" altLang="nl-NL" sz="4000" dirty="0"/>
              <a:t>?</a:t>
            </a:r>
          </a:p>
          <a:p>
            <a:r>
              <a:rPr lang="nl-NL" altLang="nl-NL" sz="4000" dirty="0"/>
              <a:t>Level of </a:t>
            </a:r>
            <a:r>
              <a:rPr lang="nl-NL" altLang="nl-NL" sz="4000" dirty="0" err="1"/>
              <a:t>knowledge</a:t>
            </a:r>
            <a:r>
              <a:rPr lang="nl-NL" altLang="nl-NL" sz="4000" dirty="0"/>
              <a:t>?</a:t>
            </a:r>
          </a:p>
          <a:p>
            <a:r>
              <a:rPr lang="nl-NL" altLang="nl-NL" sz="4000" dirty="0"/>
              <a:t>Level of interest?</a:t>
            </a:r>
          </a:p>
          <a:p>
            <a:r>
              <a:rPr lang="nl-NL" altLang="nl-NL" sz="4000" dirty="0" err="1"/>
              <a:t>Resistance</a:t>
            </a:r>
            <a:r>
              <a:rPr lang="nl-NL" altLang="nl-NL" sz="4000" dirty="0"/>
              <a:t>?</a:t>
            </a:r>
          </a:p>
          <a:p>
            <a:r>
              <a:rPr lang="nl-NL" altLang="nl-NL" sz="4000" dirty="0"/>
              <a:t>Time?</a:t>
            </a:r>
          </a:p>
          <a:p>
            <a:pPr algn="l"/>
            <a:endParaRPr lang="nl-NL" dirty="0"/>
          </a:p>
        </p:txBody>
      </p:sp>
      <p:pic>
        <p:nvPicPr>
          <p:cNvPr id="8" name="Picture 6" descr="http://igvg.files.wordpress.com/2011/02/9-giving-a-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7" y="1790700"/>
            <a:ext cx="3428963" cy="30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73610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585789" y="565756"/>
            <a:ext cx="2957511" cy="4667252"/>
          </a:xfrm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Title,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</a:t>
            </a:r>
            <a:r>
              <a:rPr lang="en-GB" altLang="nl-NL" sz="4000" dirty="0" err="1" smtClean="0">
                <a:solidFill>
                  <a:schemeClr val="bg1"/>
                </a:solidFill>
              </a:rPr>
              <a:t>efine</a:t>
            </a:r>
            <a:r>
              <a:rPr lang="en-GB" altLang="nl-NL" sz="4000" dirty="0" smtClean="0">
                <a:solidFill>
                  <a:schemeClr val="bg1"/>
                </a:solidFill>
              </a:rPr>
              <a:t> </a:t>
            </a:r>
            <a:r>
              <a:rPr lang="en-GB" altLang="nl-NL" sz="4000" dirty="0">
                <a:solidFill>
                  <a:schemeClr val="bg1"/>
                </a:solidFill>
              </a:rPr>
              <a:t>your title in </a:t>
            </a:r>
            <a:r>
              <a:rPr lang="en-GB" altLang="nl-NL" sz="4000" dirty="0" smtClean="0">
                <a:solidFill>
                  <a:schemeClr val="bg1"/>
                </a:solidFill>
              </a:rPr>
              <a:t>       1 </a:t>
            </a:r>
            <a:r>
              <a:rPr lang="en-GB" altLang="nl-NL" sz="4000" dirty="0">
                <a:solidFill>
                  <a:schemeClr val="bg1"/>
                </a:solidFill>
              </a:rPr>
              <a:t>short sentence</a:t>
            </a:r>
            <a:br>
              <a:rPr lang="en-GB" altLang="nl-NL" sz="4000" dirty="0">
                <a:solidFill>
                  <a:schemeClr val="bg1"/>
                </a:solidFill>
              </a:rPr>
            </a:br>
            <a:r>
              <a:rPr lang="en-GB" altLang="nl-NL" sz="4000" dirty="0" smtClean="0">
                <a:solidFill>
                  <a:schemeClr val="bg1"/>
                </a:solidFill>
              </a:rPr>
              <a:t>be </a:t>
            </a:r>
            <a:r>
              <a:rPr lang="en-GB" altLang="nl-NL" sz="4000" dirty="0">
                <a:solidFill>
                  <a:schemeClr val="bg1"/>
                </a:solidFill>
              </a:rPr>
              <a:t>short, </a:t>
            </a:r>
            <a:r>
              <a:rPr lang="en-GB" altLang="nl-NL" sz="4000" dirty="0" smtClean="0">
                <a:solidFill>
                  <a:schemeClr val="bg1"/>
                </a:solidFill>
              </a:rPr>
              <a:t>direct </a:t>
            </a:r>
            <a:r>
              <a:rPr lang="nl-NL" altLang="nl-NL" sz="4000" dirty="0"/>
              <a:t/>
            </a:r>
            <a:br>
              <a:rPr lang="nl-NL" altLang="nl-NL" sz="4000" dirty="0"/>
            </a:br>
            <a:endParaRPr lang="nl-NL" sz="4000" dirty="0"/>
          </a:p>
        </p:txBody>
      </p:sp>
      <p:pic>
        <p:nvPicPr>
          <p:cNvPr id="2050" name="Picture 2" descr="Afbeeldingsresultaat voor hook meat pay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08" y="-1"/>
            <a:ext cx="81608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562632"/>
            <a:ext cx="4078408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Structure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jmorganmarketing.com/wp-content/uploads/2010/03/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1" y="1725613"/>
            <a:ext cx="337978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33912" y="5111055"/>
            <a:ext cx="7621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2800" dirty="0"/>
              <a:t>Basic </a:t>
            </a:r>
            <a:r>
              <a:rPr lang="en-GB" altLang="nl-NL" sz="2800" dirty="0" smtClean="0"/>
              <a:t>structure</a:t>
            </a:r>
          </a:p>
          <a:p>
            <a:endParaRPr lang="en-GB" altLang="nl-NL" sz="2800" dirty="0"/>
          </a:p>
          <a:p>
            <a:r>
              <a:rPr lang="en-GB" altLang="nl-NL" sz="2800" dirty="0"/>
              <a:t>State questions during or after presentation </a:t>
            </a:r>
            <a:endParaRPr lang="nl-NL" altLang="nl-N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622627"/>
            <a:ext cx="6492245" cy="4296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Agenda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zaltbommel.pvda.nl/binaries/content/gallery/zaltbommel/Illustraties/agenda.jpg/agenda.jpg/hippogallery%3A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61635"/>
            <a:ext cx="3187100" cy="34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7700" y="928985"/>
            <a:ext cx="75914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/>
              <a:t>State </a:t>
            </a:r>
            <a:r>
              <a:rPr lang="en-GB" sz="3600" b="1" dirty="0" smtClean="0"/>
              <a:t>main</a:t>
            </a:r>
            <a:r>
              <a:rPr lang="en-GB" sz="3600" dirty="0" smtClean="0"/>
              <a:t> topics</a:t>
            </a:r>
          </a:p>
          <a:p>
            <a:pPr>
              <a:defRPr/>
            </a:pPr>
            <a:endParaRPr lang="en-GB" sz="3600" dirty="0" smtClean="0"/>
          </a:p>
          <a:p>
            <a:pPr>
              <a:defRPr/>
            </a:pPr>
            <a:r>
              <a:rPr lang="en-US" sz="3600" dirty="0" smtClean="0"/>
              <a:t>State questions </a:t>
            </a:r>
            <a:r>
              <a:rPr lang="en-US" sz="3600" b="1" dirty="0" smtClean="0"/>
              <a:t>during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3600" dirty="0" smtClean="0"/>
              <a:t>or </a:t>
            </a:r>
            <a:r>
              <a:rPr lang="en-US" sz="3600" b="1" dirty="0" smtClean="0"/>
              <a:t>after</a:t>
            </a:r>
            <a:r>
              <a:rPr lang="en-US" sz="3600" dirty="0" smtClean="0"/>
              <a:t> presentation</a:t>
            </a:r>
          </a:p>
          <a:p>
            <a:pPr>
              <a:defRPr/>
            </a:pPr>
            <a:endParaRPr lang="en-GB" sz="3600" dirty="0"/>
          </a:p>
          <a:p>
            <a:pPr>
              <a:defRPr/>
            </a:pPr>
            <a:r>
              <a:rPr lang="en-GB" sz="3600" dirty="0" smtClean="0"/>
              <a:t>If </a:t>
            </a:r>
            <a:r>
              <a:rPr lang="en-GB" sz="3600" dirty="0"/>
              <a:t>needed </a:t>
            </a:r>
            <a:r>
              <a:rPr lang="en-GB" sz="3600" dirty="0" smtClean="0"/>
              <a:t>ask; </a:t>
            </a:r>
            <a:r>
              <a:rPr lang="en-GB" sz="3600" b="1" dirty="0" smtClean="0"/>
              <a:t>turn </a:t>
            </a:r>
            <a:r>
              <a:rPr lang="en-GB" sz="3600" b="1" dirty="0"/>
              <a:t>off mobile phones </a:t>
            </a:r>
            <a:endParaRPr lang="nl-NL" sz="3600" b="1" dirty="0"/>
          </a:p>
        </p:txBody>
      </p:sp>
      <p:pic>
        <p:nvPicPr>
          <p:cNvPr id="5122" name="Picture 2" descr="Afbeeldingsresultaat voor turn off mobile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67" y="4057650"/>
            <a:ext cx="3005434" cy="30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Storyline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8108" y="571778"/>
            <a:ext cx="6185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nl-NL" sz="4400" dirty="0"/>
              <a:t>Logically structure in body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2652086"/>
            <a:ext cx="3288595" cy="1424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08" y="1756809"/>
            <a:ext cx="6787359" cy="3043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Slides,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use one key message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per slide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6223" y="22463"/>
            <a:ext cx="8105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altLang="nl-NL" sz="3600" dirty="0" smtClean="0"/>
              <a:t>Keep </a:t>
            </a:r>
            <a:r>
              <a:rPr lang="en-GB" altLang="nl-NL" sz="3600" dirty="0"/>
              <a:t>it </a:t>
            </a:r>
            <a:r>
              <a:rPr lang="en-GB" altLang="nl-NL" sz="3600" dirty="0" smtClean="0"/>
              <a:t>simple, List </a:t>
            </a:r>
            <a:r>
              <a:rPr lang="en-GB" altLang="nl-NL" sz="3600" dirty="0"/>
              <a:t>key points</a:t>
            </a:r>
          </a:p>
          <a:p>
            <a:pPr lvl="1"/>
            <a:r>
              <a:rPr lang="en-GB" altLang="nl-NL" sz="3600" dirty="0"/>
              <a:t>Make letters </a:t>
            </a:r>
            <a:r>
              <a:rPr lang="en-GB" altLang="nl-NL" sz="3600" dirty="0" smtClean="0"/>
              <a:t>large, Use colour</a:t>
            </a:r>
            <a:endParaRPr lang="nl-NL" altLang="nl-NL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841355"/>
            <a:ext cx="8105775" cy="5016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Visual aids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7700" y="62262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nl-NL" sz="4000" dirty="0"/>
              <a:t>Use visual aids to maximize the effectiveness of your presentation.</a:t>
            </a:r>
          </a:p>
          <a:p>
            <a:endParaRPr lang="en-GB" altLang="nl-NL" sz="4000" dirty="0"/>
          </a:p>
          <a:p>
            <a:r>
              <a:rPr lang="en-GB" altLang="nl-NL" sz="4000" dirty="0"/>
              <a:t>visualise ideas</a:t>
            </a:r>
          </a:p>
          <a:p>
            <a:r>
              <a:rPr lang="en-GB" altLang="nl-NL" sz="4000" dirty="0"/>
              <a:t>keep speaker on track</a:t>
            </a:r>
          </a:p>
          <a:p>
            <a:r>
              <a:rPr lang="en-GB" altLang="nl-NL" sz="4000" dirty="0"/>
              <a:t>generate interest</a:t>
            </a:r>
          </a:p>
          <a:p>
            <a:r>
              <a:rPr lang="en-GB" altLang="nl-NL" sz="4000" dirty="0"/>
              <a:t>help information retention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48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ur.Saxion_Template_NL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NL_16-9" id="{934DD1D6-5977-4E9F-BE85-D87B5FA8C5AF}" vid="{F605C3BC-F822-4566-B6C3-85BE30728997}"/>
    </a:ext>
  </a:extLst>
</a:theme>
</file>

<file path=ppt/theme/theme2.xml><?xml version="1.0" encoding="utf-8"?>
<a:theme xmlns:a="http://schemas.openxmlformats.org/drawingml/2006/main" name="Kleur.Saxion_Template_INT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INT_16-9" id="{7DDF2CE3-B951-4B10-B08C-78486A2C45F0}" vid="{9AB55468-4C78-4419-AA46-EDBDEB6495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_16_9 NL</Template>
  <TotalTime>0</TotalTime>
  <Words>528</Words>
  <Application>Microsoft Office PowerPoint</Application>
  <PresentationFormat>Widescreen</PresentationFormat>
  <Paragraphs>205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Kleur.Saxion_Template_NL_16-9</vt:lpstr>
      <vt:lpstr>Kleur.Saxion_Template_INT_16-9</vt:lpstr>
      <vt:lpstr>Oral presentation techniques</vt:lpstr>
      <vt:lpstr>PowerPoint Presentation</vt:lpstr>
      <vt:lpstr>Situation</vt:lpstr>
      <vt:lpstr>Title,  define your title in        1 short sentence be short, direct  </vt:lpstr>
      <vt:lpstr>Structure</vt:lpstr>
      <vt:lpstr>Agenda</vt:lpstr>
      <vt:lpstr>Storyline</vt:lpstr>
      <vt:lpstr>Slides, use one key message per slide</vt:lpstr>
      <vt:lpstr>Visual aids</vt:lpstr>
      <vt:lpstr> Practice</vt:lpstr>
      <vt:lpstr>Gestures</vt:lpstr>
      <vt:lpstr>Eye contact</vt:lpstr>
      <vt:lpstr>Breathing</vt:lpstr>
      <vt:lpstr>Voice</vt:lpstr>
      <vt:lpstr>Repetition</vt:lpstr>
      <vt:lpstr> Introduction</vt:lpstr>
      <vt:lpstr>Body</vt:lpstr>
      <vt:lpstr>Key points</vt:lpstr>
      <vt:lpstr>Conclusion</vt:lpstr>
      <vt:lpstr>Questions</vt:lpstr>
      <vt:lpstr>Ending</vt:lpstr>
      <vt:lpstr>Yes YOU can</vt:lpstr>
      <vt:lpstr>Confidence ?</vt:lpstr>
      <vt:lpstr>Confidence !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Löbker - Horsthuis</dc:creator>
  <cp:lastModifiedBy>Jan Bollen</cp:lastModifiedBy>
  <cp:revision>45</cp:revision>
  <cp:lastPrinted>2019-07-16T07:32:34Z</cp:lastPrinted>
  <dcterms:created xsi:type="dcterms:W3CDTF">2019-02-04T09:45:39Z</dcterms:created>
  <dcterms:modified xsi:type="dcterms:W3CDTF">2020-05-22T11:27:44Z</dcterms:modified>
</cp:coreProperties>
</file>