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3" r:id="rId4"/>
    <p:sldId id="265" r:id="rId5"/>
    <p:sldId id="266" r:id="rId6"/>
    <p:sldId id="289" r:id="rId7"/>
    <p:sldId id="267" r:id="rId8"/>
    <p:sldId id="268" r:id="rId9"/>
    <p:sldId id="269" r:id="rId10"/>
    <p:sldId id="275" r:id="rId11"/>
    <p:sldId id="290" r:id="rId12"/>
    <p:sldId id="291" r:id="rId13"/>
    <p:sldId id="27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276" r:id="rId26"/>
    <p:sldId id="30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7EF469-969E-4999-ABA7-60235B63303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F5355CF-E19B-4C7A-A9FB-6ED6BD633E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831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2EDF72-851A-42F9-BEBE-2C74A8696CA2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8D652B-C5DA-44BD-AB1F-162234C291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41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3513369-5699-4CCE-93DA-0A9354F63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443051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2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C08955C-C1E9-4B08-A66E-790BD8E5E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0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A2A3-FB8D-4AA2-958C-7D5BB2733BC6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0834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7B1E01E7-48D6-40A1-B2AC-0BE7B982918E}"/>
              </a:ext>
            </a:extLst>
          </p:cNvPr>
          <p:cNvSpPr/>
          <p:nvPr/>
        </p:nvSpPr>
        <p:spPr>
          <a:xfrm>
            <a:off x="6" y="0"/>
            <a:ext cx="8137445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C9A01A2-4DCB-4FDC-8D81-7D09D89C545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137451" y="0"/>
            <a:ext cx="4054549" cy="6858000"/>
          </a:xfrm>
          <a:solidFill>
            <a:schemeClr val="bg1"/>
          </a:solidFill>
        </p:spPr>
        <p:txBody>
          <a:bodyPr lIns="360000" tIns="792000">
            <a:normAutofit/>
          </a:bodyPr>
          <a:lstStyle>
            <a:lvl1pPr>
              <a:defRPr sz="1600"/>
            </a:lvl1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C7E7368-D515-4D42-B8E1-977B351AB0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126" y="1796144"/>
            <a:ext cx="7244316" cy="3456341"/>
          </a:xfrm>
        </p:spPr>
        <p:txBody>
          <a:bodyPr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C86E2FA-4FEA-40D1-B8DA-4B1D5A0D9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125" y="792001"/>
            <a:ext cx="7244316" cy="733647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212C8C25-4EA4-4564-85BA-7501FDF55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32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11815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02028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1AC377B-A65B-441A-A4D3-5A55E9CAD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E42DD1E-B604-4CF9-84C0-92B6A216F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4000"/>
            <a:ext cx="11102400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051B81A-12E4-442C-915C-9197F9F223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080800" cy="3063600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089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CF7A5EF7-F88C-4DCB-9C39-9F8D0C84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33868CC-6BE0-4AB2-A67B-5298DEB5A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000" cy="1436400"/>
          </a:xfrm>
        </p:spPr>
        <p:txBody>
          <a:bodyPr lIns="54000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22044AC-C9DC-4068-9615-DF2800833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000" cy="315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96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FD73E675-FD77-4D0B-9FD8-BA09CC9CA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68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762ED42-C67E-4919-B2E8-E30110AFC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5760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" y="0"/>
            <a:ext cx="8111066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7D2A9CE5-95E8-458E-9040-B0251FBFA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3FFB599D-9511-47E4-8A64-0206C2AAAF47}"/>
              </a:ext>
            </a:extLst>
          </p:cNvPr>
          <p:cNvSpPr/>
          <p:nvPr/>
        </p:nvSpPr>
        <p:spPr>
          <a:xfrm>
            <a:off x="8111067" y="10196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942CE0-4AC8-4CA7-A53A-36303407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4800" y="828000"/>
            <a:ext cx="3434400" cy="4320000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5203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A7CE760-6D02-4D82-B473-AF7356A87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29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00953-537F-479C-A9FE-2E8F626BACC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40373" y="0"/>
            <a:ext cx="8151628" cy="6858000"/>
          </a:xfrm>
          <a:solidFill>
            <a:schemeClr val="bg1"/>
          </a:solidFill>
        </p:spPr>
        <p:txBody>
          <a:bodyPr lIns="432000" tIns="792000"/>
          <a:lstStyle>
            <a:lvl1pPr>
              <a:defRPr sz="1600"/>
            </a:lvl1pPr>
          </a:lstStyle>
          <a:p>
            <a:pPr lvl="0"/>
            <a:r>
              <a:rPr lang="nl-NL" dirty="0"/>
              <a:t>Klik om stijl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2DBF4-41D5-44FE-80A0-485861871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792000"/>
            <a:ext cx="3270100" cy="130186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8EC8A20-6983-4311-9ACB-A2CEE97541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0" y="2073275"/>
            <a:ext cx="3270100" cy="35941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858362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E352236-2EC3-4042-806B-30EA689C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9" cy="98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074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9EE0B92A-A73A-4C1F-A960-EBEE0651E7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2BFD4EB-258F-4EA7-8341-D8AAACD56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4000"/>
            <a:ext cx="1964387" cy="9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69C1-7C85-4A20-B1E0-516FF7D5123A}" type="datetime1">
              <a:rPr lang="nl-NL" smtClean="0"/>
              <a:t>22-5-2020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B4C31-D587-489A-9E91-35D0F767D5C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1492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5A2F99AB-32A0-423C-977A-DB29AAAED1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2D7232F-6567-4478-A980-A756C72F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1726F7-A1D1-4F7D-A6A9-F4BE37A8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00284"/>
            <a:ext cx="11096477" cy="1435507"/>
          </a:xfrm>
        </p:spPr>
        <p:txBody>
          <a:bodyPr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01B3125-4D60-4C8B-8468-32E19AAC16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1"/>
            <a:ext cx="11080750" cy="306434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3DB79D8F-AE8E-4A30-96E9-94F7431F2C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59E5169-77CD-422C-B61A-44FA1256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814A899-67D6-40BC-8EE2-7F21AD2D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42324" cy="14355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237381A-A174-44E9-B0E4-503D67E36D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000" y="2520000"/>
            <a:ext cx="11142324" cy="315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89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F23B92BB-44D8-46B6-BDA8-521E79490E07}"/>
              </a:ext>
            </a:extLst>
          </p:cNvPr>
          <p:cNvSpPr/>
          <p:nvPr/>
        </p:nvSpPr>
        <p:spPr>
          <a:xfrm>
            <a:off x="-20332" y="0"/>
            <a:ext cx="40613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D6DC362-A895-44B7-80D2-E78CBF1263FC}"/>
              </a:ext>
            </a:extLst>
          </p:cNvPr>
          <p:cNvSpPr/>
          <p:nvPr/>
        </p:nvSpPr>
        <p:spPr>
          <a:xfrm>
            <a:off x="4061312" y="0"/>
            <a:ext cx="8130688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A6F622-BCE1-4329-92E3-2A18615A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664" y="0"/>
            <a:ext cx="4101977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B08D5F-DC48-4007-B3E4-76BA25C21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1" y="792000"/>
            <a:ext cx="6228281" cy="823912"/>
          </a:xfrm>
        </p:spPr>
        <p:txBody>
          <a:bodyPr anchor="b">
            <a:noAutofit/>
          </a:bodyPr>
          <a:lstStyle>
            <a:lvl1pPr marL="0" indent="0">
              <a:buNone/>
              <a:defRPr sz="3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272948D-E268-4603-88B2-2B415D950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97620" y="1992086"/>
            <a:ext cx="6228281" cy="3767914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 algn="l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6DC7D93-812A-44EF-8162-A5D520F00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688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05889135-4F9D-431D-93FA-F18A2E0B61A4}"/>
              </a:ext>
            </a:extLst>
          </p:cNvPr>
          <p:cNvSpPr/>
          <p:nvPr/>
        </p:nvSpPr>
        <p:spPr>
          <a:xfrm>
            <a:off x="0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208A81FD-CC7F-44B7-A3C2-1BA8D56EC811}"/>
              </a:ext>
            </a:extLst>
          </p:cNvPr>
          <p:cNvSpPr/>
          <p:nvPr/>
        </p:nvSpPr>
        <p:spPr>
          <a:xfrm>
            <a:off x="4080933" y="0"/>
            <a:ext cx="811106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C5FD37BF-9F19-45B6-A05D-C37E48EA6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46"/>
            <a:ext cx="4081444" cy="6858000"/>
          </a:xfrm>
          <a:noFill/>
        </p:spPr>
        <p:txBody>
          <a:bodyPr lIns="360000" tIns="792000" rIns="324000" bIns="720000" anchor="t" anchorCtr="0"/>
          <a:lstStyle>
            <a:lvl1pPr>
              <a:defRPr sz="3000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94A9EF1-75FD-43E4-AE75-300DEE25DA6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80933" y="0"/>
            <a:ext cx="8111067" cy="6878638"/>
          </a:xfrm>
        </p:spPr>
        <p:txBody>
          <a:bodyPr lIns="360000" tIns="792000" rIns="324000" bIns="720000"/>
          <a:lstStyle>
            <a:lvl1pPr>
              <a:defRPr>
                <a:solidFill>
                  <a:srgbClr val="009C82"/>
                </a:solidFill>
              </a:defRPr>
            </a:lvl1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6659DCAD-DB1A-4352-8836-E929632DDE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970195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902D0237-9C24-46F9-989F-B21C10B9B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D959F1A-F72D-4CF6-A029-14E0DB166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8111065" cy="6858000"/>
          </a:xfrm>
          <a:noFill/>
        </p:spPr>
        <p:txBody>
          <a:bodyPr lIns="612000" tIns="1404000" rIns="828000" bIns="720000"/>
          <a:lstStyle>
            <a:lvl1pPr>
              <a:defRPr sz="3200">
                <a:solidFill>
                  <a:srgbClr val="009C82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69C65DB-15A3-40B1-BBEC-ED2A1BA17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6878B443-A221-472B-9B31-D2923602B620}"/>
              </a:ext>
            </a:extLst>
          </p:cNvPr>
          <p:cNvSpPr/>
          <p:nvPr/>
        </p:nvSpPr>
        <p:spPr>
          <a:xfrm>
            <a:off x="8111066" y="0"/>
            <a:ext cx="4080933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BC222D1-C306-4567-A343-C722A1158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5064" y="828742"/>
            <a:ext cx="3432935" cy="4318445"/>
          </a:xfrm>
        </p:spPr>
        <p:txBody>
          <a:bodyPr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696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D56FCA5F-563C-4963-A6C6-ACB86FD6731A}"/>
              </a:ext>
            </a:extLst>
          </p:cNvPr>
          <p:cNvSpPr/>
          <p:nvPr/>
        </p:nvSpPr>
        <p:spPr>
          <a:xfrm>
            <a:off x="0" y="0"/>
            <a:ext cx="81280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2A113-690F-4A70-A450-6B634995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8128000" cy="6857999"/>
          </a:xfrm>
          <a:noFill/>
        </p:spPr>
        <p:txBody>
          <a:bodyPr lIns="612000" tIns="1440000" rIns="828000" bIns="720000" anchor="t" anchorCtr="0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351474-BA6D-40FF-AD94-E36000AB44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128000" y="-3"/>
            <a:ext cx="406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AC8430-1514-4873-ABE5-EA31EA5A0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62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D64C1C9-6779-4C2B-8929-B830AA9CB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B84E45-4AEA-4831-9B87-14B351713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324000"/>
            <a:ext cx="1384385" cy="5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5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Formaat </a:t>
            </a:r>
            <a:br>
              <a:rPr lang="nl-NL" dirty="0"/>
            </a:br>
            <a:r>
              <a:rPr lang="nl-NL" dirty="0"/>
              <a:t>16:9 NL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CFFBB0-A4A8-48C7-A271-8455A15413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000" y="5473804"/>
            <a:ext cx="2416626" cy="88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335AE316-A033-42C3-91B9-BB69790144E1}"/>
              </a:ext>
            </a:extLst>
          </p:cNvPr>
          <p:cNvSpPr/>
          <p:nvPr/>
        </p:nvSpPr>
        <p:spPr>
          <a:xfrm>
            <a:off x="5" y="0"/>
            <a:ext cx="4060800" cy="6858000"/>
          </a:xfrm>
          <a:prstGeom prst="rect">
            <a:avLst/>
          </a:prstGeom>
          <a:solidFill>
            <a:srgbClr val="009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350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331E97-3ECC-4AF2-98AB-D57122C8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2501" y="500284"/>
            <a:ext cx="6661297" cy="1435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Format </a:t>
            </a:r>
            <a:br>
              <a:rPr lang="nl-NL" dirty="0"/>
            </a:br>
            <a:r>
              <a:rPr lang="nl-NL" dirty="0"/>
              <a:t>16:9 INT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91E4F-156B-48E6-81C2-3447F393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2500" y="2006379"/>
            <a:ext cx="66612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B4A502B-E2CB-4287-9DED-C3AC2B5E0C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0014" y="5248352"/>
            <a:ext cx="3534447" cy="1332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24CF265D-E83E-4BC2-8036-5C85388D4F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182286"/>
            <a:ext cx="3334864" cy="167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19550" y="0"/>
            <a:ext cx="8172450" cy="6858000"/>
          </a:xfrm>
        </p:spPr>
        <p:txBody>
          <a:bodyPr/>
          <a:lstStyle/>
          <a:p>
            <a:pPr algn="l"/>
            <a:r>
              <a:rPr lang="nl-NL" altLang="nl-NL" sz="5400" dirty="0" smtClean="0"/>
              <a:t>Oral </a:t>
            </a:r>
            <a:r>
              <a:rPr lang="nl-NL" altLang="nl-NL" sz="5400" dirty="0" err="1" smtClean="0"/>
              <a:t>presentation</a:t>
            </a:r>
            <a:r>
              <a:rPr lang="nl-NL" altLang="nl-NL" sz="5400" dirty="0" smtClean="0"/>
              <a:t/>
            </a:r>
            <a:br>
              <a:rPr lang="nl-NL" altLang="nl-NL" sz="5400" dirty="0" smtClean="0"/>
            </a:br>
            <a:r>
              <a:rPr lang="nl-NL" altLang="nl-NL" sz="5400" dirty="0"/>
              <a:t/>
            </a:r>
            <a:br>
              <a:rPr lang="nl-NL" altLang="nl-NL" sz="5400" dirty="0"/>
            </a:br>
            <a:r>
              <a:rPr lang="nl-NL" altLang="nl-NL" sz="5400" dirty="0" err="1" smtClean="0"/>
              <a:t>Pecha</a:t>
            </a:r>
            <a:r>
              <a:rPr lang="nl-NL" altLang="nl-NL" sz="5400" dirty="0" smtClean="0"/>
              <a:t> </a:t>
            </a:r>
            <a:r>
              <a:rPr lang="nl-NL" altLang="nl-NL" sz="5400" dirty="0" err="1" smtClean="0"/>
              <a:t>Kucha</a:t>
            </a:r>
            <a:r>
              <a:rPr lang="nl-NL" altLang="nl-NL" sz="5400" dirty="0" smtClean="0"/>
              <a:t>, </a:t>
            </a:r>
            <a:br>
              <a:rPr lang="nl-NL" altLang="nl-NL" sz="5400" dirty="0" smtClean="0"/>
            </a:br>
            <a:r>
              <a:rPr lang="nl-NL" altLang="nl-NL" sz="5400" dirty="0" smtClean="0"/>
              <a:t/>
            </a:r>
            <a:br>
              <a:rPr lang="nl-NL" altLang="nl-NL" sz="5400" dirty="0" smtClean="0"/>
            </a:br>
            <a:r>
              <a:rPr lang="nl-NL" altLang="nl-NL" sz="5400" dirty="0" err="1" smtClean="0"/>
              <a:t>Ignite</a:t>
            </a:r>
            <a:r>
              <a:rPr lang="nl-NL" altLang="nl-NL" sz="5400" dirty="0" smtClean="0"/>
              <a:t/>
            </a:r>
            <a:br>
              <a:rPr lang="nl-NL" altLang="nl-NL" sz="5400" dirty="0" smtClean="0"/>
            </a:br>
            <a:r>
              <a:rPr lang="nl-NL" altLang="nl-NL" sz="5400" dirty="0" smtClean="0"/>
              <a:t/>
            </a:r>
            <a:br>
              <a:rPr lang="nl-NL" altLang="nl-NL" sz="5400" dirty="0" smtClean="0"/>
            </a:br>
            <a:r>
              <a:rPr lang="nl-NL" altLang="nl-NL" sz="5400" dirty="0" smtClean="0"/>
              <a:t>Elevator</a:t>
            </a:r>
            <a:br>
              <a:rPr lang="nl-NL" altLang="nl-NL" sz="5400" dirty="0" smtClean="0"/>
            </a:br>
            <a:r>
              <a:rPr lang="nl-NL" altLang="nl-NL" sz="5400" dirty="0" smtClean="0"/>
              <a:t>pitch</a:t>
            </a:r>
            <a:endParaRPr lang="nl-NL" sz="54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" y="3735388"/>
            <a:ext cx="4019549" cy="1276350"/>
          </a:xfrm>
        </p:spPr>
        <p:txBody>
          <a:bodyPr>
            <a:normAutofit/>
          </a:bodyPr>
          <a:lstStyle/>
          <a:p>
            <a:r>
              <a:rPr lang="nl-NL" sz="2800" b="1" dirty="0" err="1" smtClean="0">
                <a:solidFill>
                  <a:schemeClr val="bg1"/>
                </a:solidFill>
              </a:rPr>
              <a:t>by</a:t>
            </a:r>
            <a:r>
              <a:rPr lang="nl-NL" sz="2800" b="1" dirty="0" smtClean="0">
                <a:solidFill>
                  <a:schemeClr val="bg1"/>
                </a:solidFill>
              </a:rPr>
              <a:t> Jan Bollen</a:t>
            </a:r>
          </a:p>
          <a:p>
            <a:r>
              <a:rPr lang="nl-NL" sz="2800" b="1" dirty="0" smtClean="0">
                <a:solidFill>
                  <a:schemeClr val="bg1"/>
                </a:solidFill>
              </a:rPr>
              <a:t>j.w.bollen@saxion.nl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8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839" y="3352800"/>
            <a:ext cx="5219161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9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10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Pecha Kucha time control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8" descr="Afbeeldingsresultaat voor pecha ku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" y="2248646"/>
            <a:ext cx="2900361" cy="28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7" y="772367"/>
            <a:ext cx="7962901" cy="453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43400" y="4341875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nl-NL" sz="4000" dirty="0" smtClean="0"/>
              <a:t>Focus</a:t>
            </a:r>
          </a:p>
          <a:p>
            <a:r>
              <a:rPr lang="en-US" altLang="nl-NL" sz="4000" dirty="0" smtClean="0"/>
              <a:t>Story line</a:t>
            </a:r>
          </a:p>
          <a:p>
            <a:r>
              <a:rPr lang="en-US" altLang="nl-NL" sz="4000" dirty="0" smtClean="0"/>
              <a:t>Stimulates creativity</a:t>
            </a:r>
            <a:endParaRPr lang="en-US" alt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29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11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Pecha Kucha design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8" descr="Afbeeldingsresultaat voor pecha ku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" y="2248646"/>
            <a:ext cx="2900361" cy="28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86223" y="622628"/>
            <a:ext cx="810577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nl-NL" sz="4000" dirty="0"/>
              <a:t>Choose </a:t>
            </a:r>
            <a:r>
              <a:rPr lang="en-US" altLang="nl-NL" sz="4000" dirty="0" smtClean="0"/>
              <a:t>topic</a:t>
            </a:r>
          </a:p>
          <a:p>
            <a:endParaRPr lang="en-US" altLang="nl-NL" sz="4000" dirty="0"/>
          </a:p>
          <a:p>
            <a:r>
              <a:rPr lang="en-US" altLang="nl-NL" sz="4000" dirty="0"/>
              <a:t>Get graphics</a:t>
            </a:r>
          </a:p>
          <a:p>
            <a:r>
              <a:rPr lang="en-US" altLang="nl-NL" sz="4000" dirty="0"/>
              <a:t>Add text simple and short (key words)</a:t>
            </a:r>
          </a:p>
          <a:p>
            <a:r>
              <a:rPr lang="en-US" altLang="nl-NL" sz="4000" dirty="0"/>
              <a:t>Keep animation to a minimum</a:t>
            </a:r>
          </a:p>
          <a:p>
            <a:endParaRPr lang="en-US" altLang="nl-NL" sz="4000" dirty="0" smtClean="0"/>
          </a:p>
          <a:p>
            <a:r>
              <a:rPr lang="en-US" altLang="nl-NL" sz="4000" dirty="0" smtClean="0"/>
              <a:t>Make </a:t>
            </a:r>
            <a:r>
              <a:rPr lang="en-US" altLang="nl-NL" sz="4000" dirty="0"/>
              <a:t>slides in Power Point</a:t>
            </a:r>
          </a:p>
          <a:p>
            <a:r>
              <a:rPr lang="en-US" altLang="nl-NL" sz="4000" dirty="0"/>
              <a:t>Adjust automatic transition (20 </a:t>
            </a:r>
            <a:r>
              <a:rPr lang="en-US" altLang="nl-NL" sz="4000" dirty="0" smtClean="0"/>
              <a:t>sec.)</a:t>
            </a:r>
            <a:endParaRPr lang="en-US" altLang="nl-NL" sz="4000" dirty="0"/>
          </a:p>
          <a:p>
            <a:endParaRPr lang="en-US" altLang="nl-NL" sz="4000" dirty="0" smtClean="0"/>
          </a:p>
          <a:p>
            <a:r>
              <a:rPr lang="en-US" altLang="nl-NL" sz="4000" dirty="0" smtClean="0"/>
              <a:t>Practice </a:t>
            </a:r>
            <a:r>
              <a:rPr lang="en-US" altLang="nl-NL" sz="4000" dirty="0" err="1"/>
              <a:t>practice</a:t>
            </a:r>
            <a:r>
              <a:rPr lang="en-US" altLang="nl-NL" sz="4000" dirty="0"/>
              <a:t> </a:t>
            </a:r>
            <a:r>
              <a:rPr lang="en-US" altLang="nl-NL" sz="4000" dirty="0" err="1"/>
              <a:t>practice</a:t>
            </a:r>
            <a:endParaRPr lang="en-US" altLang="nl-NL" sz="4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7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86225" y="622628"/>
            <a:ext cx="81057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nl-NL" sz="4000" dirty="0"/>
              <a:t>Designed Seattle Washington (2006)</a:t>
            </a:r>
          </a:p>
          <a:p>
            <a:r>
              <a:rPr lang="en-GB" altLang="nl-NL" sz="4000" dirty="0"/>
              <a:t>Inspired by </a:t>
            </a:r>
            <a:r>
              <a:rPr lang="en-US" altLang="nl-NL" sz="4000" dirty="0"/>
              <a:t>Pecha Kucha</a:t>
            </a:r>
          </a:p>
          <a:p>
            <a:endParaRPr lang="en-US" altLang="nl-NL" sz="4000" dirty="0"/>
          </a:p>
          <a:p>
            <a:r>
              <a:rPr lang="en-US" altLang="nl-NL" sz="4000" dirty="0"/>
              <a:t>Short </a:t>
            </a:r>
            <a:r>
              <a:rPr lang="en-US" altLang="nl-NL" sz="4000" dirty="0" smtClean="0"/>
              <a:t>presentation structure</a:t>
            </a:r>
          </a:p>
          <a:p>
            <a:endParaRPr lang="en-US" altLang="nl-NL" sz="4000" dirty="0"/>
          </a:p>
          <a:p>
            <a:r>
              <a:rPr lang="en-US" altLang="nl-NL" sz="4000" dirty="0"/>
              <a:t>Structure 20 slides for 15 </a:t>
            </a:r>
            <a:r>
              <a:rPr lang="en-US" altLang="nl-NL" sz="4000" dirty="0" smtClean="0"/>
              <a:t>seconds</a:t>
            </a:r>
          </a:p>
          <a:p>
            <a:r>
              <a:rPr lang="en-US" altLang="nl-NL" sz="4000" dirty="0" smtClean="0"/>
              <a:t>= </a:t>
            </a:r>
            <a:r>
              <a:rPr lang="en-US" altLang="nl-NL" sz="4000" dirty="0"/>
              <a:t>5:00</a:t>
            </a:r>
          </a:p>
          <a:p>
            <a:endParaRPr lang="en-US" altLang="nl-NL" sz="4000" dirty="0"/>
          </a:p>
          <a:p>
            <a:r>
              <a:rPr lang="en-US" altLang="nl-NL" sz="4000" dirty="0"/>
              <a:t>Automatic </a:t>
            </a:r>
            <a:r>
              <a:rPr lang="en-US" altLang="nl-NL" sz="4000" dirty="0" smtClean="0"/>
              <a:t>presentation</a:t>
            </a:r>
            <a:endParaRPr lang="en-GB" altLang="nl-NL" sz="4000" dirty="0"/>
          </a:p>
        </p:txBody>
      </p:sp>
      <p:pic>
        <p:nvPicPr>
          <p:cNvPr id="7" name="Picture 19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8053"/>
            <a:ext cx="2786061" cy="27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structure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19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8053"/>
            <a:ext cx="2786061" cy="27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118053"/>
            <a:ext cx="3762375" cy="2820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 descr="Afbeeldingsresultaat voor ignite present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7" y="2118053"/>
            <a:ext cx="37868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0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do not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19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8053"/>
            <a:ext cx="2786061" cy="27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3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48558"/>
            <a:ext cx="4817327" cy="3613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69852" y="838788"/>
            <a:ext cx="6096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GB" altLang="nl-NL" sz="4000" kern="0" dirty="0"/>
              <a:t>Contrast;</a:t>
            </a:r>
          </a:p>
          <a:p>
            <a:pPr algn="r">
              <a:defRPr/>
            </a:pPr>
            <a:r>
              <a:rPr lang="en-GB" altLang="nl-NL" sz="4000" kern="0" dirty="0"/>
              <a:t>no red </a:t>
            </a:r>
            <a:r>
              <a:rPr lang="en-GB" altLang="nl-NL" sz="4000" kern="0" dirty="0" smtClean="0"/>
              <a:t>letters</a:t>
            </a:r>
          </a:p>
          <a:p>
            <a:pPr algn="r">
              <a:defRPr/>
            </a:pPr>
            <a:r>
              <a:rPr lang="en-GB" altLang="nl-NL" sz="4000" kern="0" dirty="0" smtClean="0"/>
              <a:t>         </a:t>
            </a:r>
            <a:r>
              <a:rPr lang="en-GB" altLang="nl-NL" sz="4000" kern="0" dirty="0"/>
              <a:t>on </a:t>
            </a:r>
            <a:r>
              <a:rPr lang="en-GB" altLang="nl-NL" sz="4000" kern="0" dirty="0" smtClean="0"/>
              <a:t>black</a:t>
            </a:r>
          </a:p>
          <a:p>
            <a:pPr algn="r">
              <a:defRPr/>
            </a:pPr>
            <a:r>
              <a:rPr lang="en-GB" altLang="nl-NL" sz="4000" kern="0" dirty="0" smtClean="0"/>
              <a:t> </a:t>
            </a:r>
            <a:r>
              <a:rPr lang="en-GB" altLang="nl-NL" sz="4000" kern="0" dirty="0"/>
              <a:t>background</a:t>
            </a:r>
          </a:p>
          <a:p>
            <a:pPr algn="r">
              <a:defRPr/>
            </a:pPr>
            <a:endParaRPr lang="en-US" altLang="nl-NL" sz="4000" kern="0" dirty="0" smtClean="0"/>
          </a:p>
          <a:p>
            <a:pPr algn="r">
              <a:defRPr/>
            </a:pPr>
            <a:endParaRPr lang="en-GB" altLang="nl-NL" sz="4000" kern="0" dirty="0"/>
          </a:p>
          <a:p>
            <a:pPr algn="r">
              <a:defRPr/>
            </a:pPr>
            <a:r>
              <a:rPr lang="en-GB" altLang="nl-NL" sz="4000" kern="0" dirty="0"/>
              <a:t>Transparency;</a:t>
            </a:r>
          </a:p>
          <a:p>
            <a:pPr algn="r">
              <a:defRPr/>
            </a:pPr>
            <a:r>
              <a:rPr lang="en-GB" altLang="nl-NL" sz="4000" kern="0" dirty="0"/>
              <a:t>No text in a picture</a:t>
            </a:r>
          </a:p>
          <a:p>
            <a:pPr>
              <a:defRPr/>
            </a:pPr>
            <a:endParaRPr lang="nl-NL" altLang="nl-NL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organize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19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8053"/>
            <a:ext cx="2786061" cy="27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Afbeeldingsresultaat voor short present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00" y="2118053"/>
            <a:ext cx="8067300" cy="45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design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19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8053"/>
            <a:ext cx="2786061" cy="27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862013"/>
            <a:ext cx="54864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6225" y="2232473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nl-NL" sz="4000" kern="0" dirty="0"/>
              <a:t>Story line</a:t>
            </a:r>
            <a:r>
              <a:rPr lang="en-GB" altLang="nl-NL" sz="4000" kern="0" dirty="0" smtClean="0"/>
              <a:t>:</a:t>
            </a:r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r>
              <a:rPr lang="en-GB" altLang="nl-NL" sz="4000" kern="0" dirty="0" smtClean="0"/>
              <a:t>Top-Down</a:t>
            </a:r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r>
              <a:rPr lang="en-GB" altLang="nl-NL" sz="4000" kern="0" dirty="0"/>
              <a:t>Important- less </a:t>
            </a:r>
            <a:r>
              <a:rPr lang="en-GB" altLang="nl-NL" sz="4000" kern="0" dirty="0" smtClean="0"/>
              <a:t>important</a:t>
            </a:r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r>
              <a:rPr lang="en-GB" altLang="nl-NL" sz="4000" kern="0" dirty="0"/>
              <a:t>Main or global - detail</a:t>
            </a:r>
            <a:endParaRPr lang="nl-NL" altLang="nl-NL" sz="4000" kern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43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summary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19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18053"/>
            <a:ext cx="2786061" cy="278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865" y="1458257"/>
            <a:ext cx="8089135" cy="5399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Elevator pitch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" name="Picture 7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4" y="2472203"/>
            <a:ext cx="3412581" cy="196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6224" y="817677"/>
            <a:ext cx="79629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4000" kern="0" dirty="0"/>
              <a:t>Goal</a:t>
            </a:r>
            <a:r>
              <a:rPr lang="en-GB" altLang="nl-NL" sz="4000" kern="0" dirty="0" smtClean="0"/>
              <a:t>:</a:t>
            </a:r>
          </a:p>
          <a:p>
            <a:pPr>
              <a:defRPr/>
            </a:pPr>
            <a:r>
              <a:rPr lang="en-GB" altLang="nl-NL" sz="4000" kern="0" dirty="0" smtClean="0"/>
              <a:t>get </a:t>
            </a:r>
            <a:r>
              <a:rPr lang="en-GB" altLang="nl-NL" sz="4000" kern="0" dirty="0"/>
              <a:t>attention in a very short time</a:t>
            </a:r>
            <a:endParaRPr lang="nl-NL" altLang="nl-NL" sz="4000" kern="0" dirty="0"/>
          </a:p>
        </p:txBody>
      </p:sp>
      <p:pic>
        <p:nvPicPr>
          <p:cNvPr id="11" name="Picture 8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4" y="2472203"/>
            <a:ext cx="8105776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4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19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Elevator pitch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60 seconds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10" name="Picture 7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4" y="2472203"/>
            <a:ext cx="3412581" cy="196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86225" y="4919008"/>
            <a:ext cx="81057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4000" kern="0" dirty="0"/>
              <a:t>Sending condensed information;</a:t>
            </a:r>
          </a:p>
          <a:p>
            <a:pPr>
              <a:defRPr/>
            </a:pPr>
            <a:r>
              <a:rPr lang="en-GB" altLang="nl-NL" sz="4000" kern="0" dirty="0" smtClean="0"/>
              <a:t>Intro–Problem–Solution–Action/Ask</a:t>
            </a:r>
            <a:endParaRPr lang="nl-NL" altLang="nl-NL" sz="4000" kern="0" dirty="0"/>
          </a:p>
        </p:txBody>
      </p:sp>
      <p:pic>
        <p:nvPicPr>
          <p:cNvPr id="9" name="Picture 10" descr="Afbeeldingsresultaat voor elevator pi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763" y="2472203"/>
            <a:ext cx="3335212" cy="1966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63" y="142935"/>
            <a:ext cx="3952876" cy="3950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0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622628"/>
            <a:ext cx="401955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Agenda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99508" y="84248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nl-NL" altLang="nl-NL" sz="4000" kern="0" dirty="0" err="1"/>
              <a:t>Classical</a:t>
            </a:r>
            <a:r>
              <a:rPr lang="nl-NL" altLang="nl-NL" sz="4000" kern="0" dirty="0"/>
              <a:t> </a:t>
            </a:r>
            <a:r>
              <a:rPr lang="nl-NL" altLang="nl-NL" sz="4000" kern="0" dirty="0" err="1"/>
              <a:t>presentation</a:t>
            </a:r>
            <a:endParaRPr lang="nl-NL" altLang="nl-NL" sz="4000" kern="0" dirty="0"/>
          </a:p>
          <a:p>
            <a:pPr>
              <a:defRPr/>
            </a:pPr>
            <a:r>
              <a:rPr lang="nl-NL" altLang="nl-NL" sz="4000" kern="0" dirty="0" err="1"/>
              <a:t>Pecha</a:t>
            </a:r>
            <a:r>
              <a:rPr lang="nl-NL" altLang="nl-NL" sz="4000" kern="0" dirty="0"/>
              <a:t> </a:t>
            </a:r>
            <a:r>
              <a:rPr lang="nl-NL" altLang="nl-NL" sz="4000" kern="0" dirty="0" err="1"/>
              <a:t>Kucha</a:t>
            </a:r>
            <a:r>
              <a:rPr lang="nl-NL" altLang="nl-NL" sz="4000" kern="0" dirty="0"/>
              <a:t> </a:t>
            </a:r>
            <a:r>
              <a:rPr lang="nl-NL" altLang="nl-NL" sz="4000" kern="0" dirty="0" err="1"/>
              <a:t>presentation</a:t>
            </a:r>
            <a:endParaRPr lang="nl-NL" altLang="nl-NL" sz="4000" kern="0" dirty="0"/>
          </a:p>
          <a:p>
            <a:pPr>
              <a:defRPr/>
            </a:pPr>
            <a:r>
              <a:rPr lang="nl-NL" altLang="nl-NL" sz="4000" kern="0" dirty="0" err="1"/>
              <a:t>Ignite</a:t>
            </a:r>
            <a:r>
              <a:rPr lang="nl-NL" altLang="nl-NL" sz="4000" kern="0" dirty="0"/>
              <a:t> </a:t>
            </a:r>
            <a:r>
              <a:rPr lang="nl-NL" altLang="nl-NL" sz="4000" kern="0" dirty="0" err="1"/>
              <a:t>presentation</a:t>
            </a:r>
            <a:endParaRPr lang="nl-NL" altLang="nl-NL" sz="4000" kern="0" dirty="0"/>
          </a:p>
          <a:p>
            <a:pPr>
              <a:defRPr/>
            </a:pPr>
            <a:r>
              <a:rPr lang="nl-NL" altLang="nl-NL" sz="4000" kern="0" dirty="0"/>
              <a:t>Elevator pitch</a:t>
            </a:r>
          </a:p>
          <a:p>
            <a:pPr>
              <a:defRPr/>
            </a:pPr>
            <a:r>
              <a:rPr lang="nl-NL" altLang="nl-NL" sz="4000" kern="0" dirty="0" err="1"/>
              <a:t>Assignment</a:t>
            </a:r>
            <a:endParaRPr lang="nl-NL" altLang="nl-NL" sz="40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7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/>
              <a:pPr/>
              <a:t>20</a:t>
            </a:fld>
            <a:endParaRPr lang="nl-NL" sz="2800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467" y="124808"/>
            <a:ext cx="573659" cy="497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0023" cy="295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2952043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kern="0" dirty="0"/>
              <a:t>My name is Jan Bollen, I work at the university of applied science Saxion, Enschede, The Netherlands. My focus point is to develop the personal professional development for bachelor students in the engineering field. </a:t>
            </a:r>
            <a:endParaRPr lang="nl-NL" altLang="nl-NL" sz="3600" kern="0" dirty="0"/>
          </a:p>
        </p:txBody>
      </p:sp>
    </p:spTree>
    <p:extLst>
      <p:ext uri="{BB962C8B-B14F-4D97-AF65-F5344CB8AC3E}">
        <p14:creationId xmlns:p14="http://schemas.microsoft.com/office/powerpoint/2010/main" val="10790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/>
              <a:pPr/>
              <a:t>21</a:t>
            </a:fld>
            <a:endParaRPr lang="nl-NL" sz="2800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467" y="124808"/>
            <a:ext cx="573659" cy="497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38600" y="2944208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kern="0" dirty="0"/>
              <a:t>I have discovered that engineering students have a problem to do an application interview to get a job. They cannot present themselves well, they are shy, nervous and have a lack of self knowledge. </a:t>
            </a:r>
            <a:endParaRPr lang="nl-NL" altLang="nl-NL" sz="3600" kern="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7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/>
              <a:pPr/>
              <a:t>22</a:t>
            </a:fld>
            <a:endParaRPr lang="nl-NL" sz="2800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467" y="124808"/>
            <a:ext cx="573659" cy="497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72959" y="2914650"/>
            <a:ext cx="8153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kern="0" dirty="0"/>
              <a:t>I think it is good that </a:t>
            </a:r>
            <a:r>
              <a:rPr lang="en-GB" altLang="nl-NL" sz="3600" kern="0" dirty="0" smtClean="0"/>
              <a:t>students </a:t>
            </a:r>
            <a:r>
              <a:rPr lang="en-GB" altLang="nl-NL" sz="3600" kern="0" dirty="0"/>
              <a:t>do a training in how to write a CV, know what companies </a:t>
            </a:r>
            <a:r>
              <a:rPr lang="en-GB" altLang="nl-NL" sz="3600" kern="0" dirty="0" smtClean="0"/>
              <a:t>expect, </a:t>
            </a:r>
            <a:r>
              <a:rPr lang="en-GB" altLang="nl-NL" sz="3600" kern="0" dirty="0"/>
              <a:t>how to do a oral interview and let them know themselves better. For that I can offer a training theoretically and </a:t>
            </a:r>
            <a:r>
              <a:rPr lang="en-GB" altLang="nl-NL" sz="3600" kern="0" dirty="0" smtClean="0"/>
              <a:t>practical and I </a:t>
            </a:r>
            <a:r>
              <a:rPr lang="en-GB" altLang="nl-NL" sz="3600" kern="0" dirty="0"/>
              <a:t>can give these students also personal guidance</a:t>
            </a:r>
            <a:r>
              <a:rPr lang="en-GB" altLang="nl-NL" sz="3600" kern="0" dirty="0" smtClean="0"/>
              <a:t>.</a:t>
            </a:r>
            <a:endParaRPr lang="nl-NL" altLang="nl-NL" sz="3600" kern="0" dirty="0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635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83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/>
              <a:pPr/>
              <a:t>23</a:t>
            </a:fld>
            <a:endParaRPr lang="nl-NL" sz="2800" b="1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467" y="124808"/>
            <a:ext cx="573659" cy="4978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72959" y="291465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kern="0" dirty="0"/>
              <a:t>Perhaps you are interested in my idea and we can work together? If you are interested I can sent you all the detailed information about my idea? Shall we exchange phone numbers or e-mail to continue our fresh cooperation</a:t>
            </a:r>
            <a:r>
              <a:rPr lang="en-GB" altLang="nl-NL" sz="3600" kern="0" dirty="0" smtClean="0"/>
              <a:t>?</a:t>
            </a:r>
            <a:endParaRPr lang="nl-NL" altLang="nl-NL" sz="3600" kern="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292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2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Assignment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37948"/>
            <a:ext cx="2929351" cy="29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0929" y="985883"/>
            <a:ext cx="80910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kern="0" dirty="0"/>
              <a:t>Make a ignite presentation in power </a:t>
            </a:r>
            <a:r>
              <a:rPr lang="en-GB" altLang="nl-NL" sz="3600" kern="0" dirty="0" smtClean="0"/>
              <a:t>point</a:t>
            </a:r>
          </a:p>
          <a:p>
            <a:pPr>
              <a:defRPr/>
            </a:pPr>
            <a:endParaRPr lang="en-GB" altLang="nl-NL" sz="3600" kern="0" dirty="0"/>
          </a:p>
          <a:p>
            <a:pPr>
              <a:defRPr/>
            </a:pPr>
            <a:r>
              <a:rPr lang="en-GB" altLang="nl-NL" sz="3600" kern="0" dirty="0"/>
              <a:t>20 slides 15 seconds each automatically</a:t>
            </a:r>
          </a:p>
          <a:p>
            <a:pPr>
              <a:defRPr/>
            </a:pPr>
            <a:endParaRPr lang="en-GB" altLang="nl-NL" sz="3600" kern="0" dirty="0" smtClean="0"/>
          </a:p>
          <a:p>
            <a:pPr>
              <a:defRPr/>
            </a:pPr>
            <a:r>
              <a:rPr lang="en-GB" altLang="nl-NL" sz="3600" kern="0" dirty="0" smtClean="0"/>
              <a:t>Subject </a:t>
            </a:r>
            <a:r>
              <a:rPr lang="en-GB" altLang="nl-NL" sz="3600" kern="0" dirty="0"/>
              <a:t>to choose is </a:t>
            </a:r>
            <a:r>
              <a:rPr lang="en-GB" altLang="nl-NL" sz="3600" b="1" kern="0" dirty="0">
                <a:solidFill>
                  <a:srgbClr val="FF0000"/>
                </a:solidFill>
              </a:rPr>
              <a:t>free</a:t>
            </a:r>
          </a:p>
          <a:p>
            <a:pPr lvl="1">
              <a:defRPr/>
            </a:pPr>
            <a:r>
              <a:rPr lang="en-GB" altLang="nl-NL" sz="3600" kern="0" dirty="0"/>
              <a:t>Your personality or hobbies</a:t>
            </a:r>
          </a:p>
          <a:p>
            <a:pPr lvl="1">
              <a:defRPr/>
            </a:pPr>
            <a:r>
              <a:rPr lang="en-GB" altLang="nl-NL" sz="3600" kern="0" dirty="0"/>
              <a:t>Your country, or traditions</a:t>
            </a:r>
          </a:p>
          <a:p>
            <a:pPr lvl="1">
              <a:defRPr/>
            </a:pPr>
            <a:r>
              <a:rPr lang="en-GB" altLang="nl-NL" sz="3600" kern="0" dirty="0"/>
              <a:t>Your future goal in professional </a:t>
            </a:r>
            <a:r>
              <a:rPr lang="en-GB" altLang="nl-NL" sz="3600" kern="0" dirty="0" smtClean="0"/>
              <a:t>work</a:t>
            </a:r>
            <a:endParaRPr lang="en-US" altLang="nl-NL" sz="3600" kern="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25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Assignment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deliver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137948"/>
            <a:ext cx="2929351" cy="292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00929" y="622628"/>
            <a:ext cx="80910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3600" kern="0" dirty="0"/>
              <a:t>Rehearse </a:t>
            </a:r>
            <a:r>
              <a:rPr lang="en-GB" altLang="nl-NL" sz="3600" kern="0" dirty="0" err="1"/>
              <a:t>rehearse</a:t>
            </a:r>
            <a:r>
              <a:rPr lang="en-GB" altLang="nl-NL" sz="3600" kern="0" dirty="0"/>
              <a:t> </a:t>
            </a:r>
            <a:r>
              <a:rPr lang="en-GB" altLang="nl-NL" sz="3600" kern="0" dirty="0" err="1"/>
              <a:t>rehearse</a:t>
            </a:r>
            <a:r>
              <a:rPr lang="en-GB" altLang="nl-NL" sz="3600" kern="0" dirty="0"/>
              <a:t> at home</a:t>
            </a:r>
          </a:p>
          <a:p>
            <a:pPr>
              <a:defRPr/>
            </a:pPr>
            <a:endParaRPr lang="en-GB" altLang="nl-NL" sz="3600" kern="0" dirty="0" smtClean="0"/>
          </a:p>
          <a:p>
            <a:pPr>
              <a:defRPr/>
            </a:pPr>
            <a:r>
              <a:rPr lang="en-GB" altLang="nl-NL" sz="3600" kern="0" dirty="0" smtClean="0"/>
              <a:t>Upload </a:t>
            </a:r>
            <a:r>
              <a:rPr lang="en-GB" altLang="nl-NL" sz="3600" kern="0" dirty="0"/>
              <a:t>the </a:t>
            </a:r>
            <a:r>
              <a:rPr lang="en-GB" altLang="nl-NL" sz="3600" kern="0" dirty="0" err="1"/>
              <a:t>ppt</a:t>
            </a:r>
            <a:r>
              <a:rPr lang="en-GB" altLang="nl-NL" sz="3600" kern="0" dirty="0"/>
              <a:t> in blackboard first</a:t>
            </a:r>
          </a:p>
          <a:p>
            <a:pPr>
              <a:defRPr/>
            </a:pPr>
            <a:endParaRPr lang="en-GB" altLang="nl-NL" sz="3600" kern="0" dirty="0" smtClean="0"/>
          </a:p>
          <a:p>
            <a:pPr>
              <a:defRPr/>
            </a:pPr>
            <a:r>
              <a:rPr lang="en-GB" altLang="nl-NL" sz="3600" kern="0" dirty="0" smtClean="0"/>
              <a:t>Before </a:t>
            </a:r>
            <a:r>
              <a:rPr lang="en-GB" altLang="nl-NL" sz="3600" kern="0" dirty="0"/>
              <a:t>you do the presentation in class</a:t>
            </a:r>
          </a:p>
          <a:p>
            <a:pPr>
              <a:defRPr/>
            </a:pPr>
            <a:r>
              <a:rPr lang="en-GB" altLang="nl-NL" sz="3600" kern="0" dirty="0"/>
              <a:t>Bring also the </a:t>
            </a:r>
            <a:r>
              <a:rPr lang="en-GB" altLang="nl-NL" sz="3600" kern="0" dirty="0" err="1"/>
              <a:t>ppt</a:t>
            </a:r>
            <a:r>
              <a:rPr lang="en-GB" altLang="nl-NL" sz="3600" kern="0" dirty="0"/>
              <a:t> on </a:t>
            </a:r>
            <a:r>
              <a:rPr lang="en-GB" altLang="nl-NL" sz="3600" b="1" kern="0" dirty="0">
                <a:solidFill>
                  <a:srgbClr val="FF0000"/>
                </a:solidFill>
              </a:rPr>
              <a:t>USB stick </a:t>
            </a:r>
            <a:r>
              <a:rPr lang="en-GB" altLang="nl-NL" sz="3600" kern="0" dirty="0"/>
              <a:t>in class</a:t>
            </a:r>
          </a:p>
          <a:p>
            <a:pPr>
              <a:defRPr/>
            </a:pPr>
            <a:endParaRPr lang="en-GB" altLang="nl-NL" sz="3600" kern="0" dirty="0" smtClean="0"/>
          </a:p>
          <a:p>
            <a:pPr>
              <a:defRPr/>
            </a:pPr>
            <a:r>
              <a:rPr lang="en-GB" altLang="nl-NL" sz="3600" kern="0" dirty="0" smtClean="0"/>
              <a:t>Remember </a:t>
            </a:r>
            <a:r>
              <a:rPr lang="en-GB" altLang="nl-NL" sz="3600" kern="0" dirty="0"/>
              <a:t>you are here to learn, so do not be shy or anxious to make faults.</a:t>
            </a:r>
          </a:p>
          <a:p>
            <a:pPr>
              <a:defRPr/>
            </a:pPr>
            <a:endParaRPr lang="en-GB" altLang="nl-NL" sz="3600" kern="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GB" altLang="nl-NL" sz="3600" kern="0" dirty="0" smtClean="0">
                <a:solidFill>
                  <a:srgbClr val="FF0000"/>
                </a:solidFill>
              </a:rPr>
              <a:t>Practice </a:t>
            </a:r>
            <a:r>
              <a:rPr lang="en-GB" altLang="nl-NL" sz="3600" kern="0" dirty="0">
                <a:solidFill>
                  <a:srgbClr val="FF0000"/>
                </a:solidFill>
              </a:rPr>
              <a:t>can make you better</a:t>
            </a:r>
            <a:r>
              <a:rPr lang="en-GB" altLang="nl-NL" sz="3600" kern="0" dirty="0" smtClean="0">
                <a:solidFill>
                  <a:srgbClr val="FF0000"/>
                </a:solidFill>
              </a:rPr>
              <a:t>.</a:t>
            </a:r>
            <a:endParaRPr lang="en-GB" altLang="nl-NL" sz="3600" kern="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5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3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1" y="622628"/>
            <a:ext cx="4048125" cy="4667252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Situation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8" name="Picture 6" descr="http://igvg.files.wordpress.com/2011/02/9-giving-a-presen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7" y="1790700"/>
            <a:ext cx="3428963" cy="30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13796" y="571778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4000" dirty="0" smtClean="0"/>
              <a:t>A </a:t>
            </a:r>
            <a:r>
              <a:rPr lang="nl-NL" altLang="nl-NL" sz="4000" dirty="0" err="1" smtClean="0"/>
              <a:t>presentation</a:t>
            </a:r>
            <a:r>
              <a:rPr lang="nl-NL" altLang="nl-NL" sz="4000" dirty="0" smtClean="0"/>
              <a:t> </a:t>
            </a:r>
            <a:r>
              <a:rPr lang="nl-NL" altLang="nl-NL" sz="4000" dirty="0" err="1" smtClean="0"/>
              <a:t>should</a:t>
            </a:r>
            <a:r>
              <a:rPr lang="nl-NL" altLang="nl-NL" sz="4000" dirty="0" smtClean="0"/>
              <a:t>;</a:t>
            </a:r>
          </a:p>
          <a:p>
            <a:endParaRPr lang="nl-NL" altLang="nl-NL" sz="4000" dirty="0" smtClean="0"/>
          </a:p>
          <a:p>
            <a:r>
              <a:rPr lang="nl-NL" altLang="nl-NL" sz="4000" dirty="0" err="1" smtClean="0"/>
              <a:t>Inform</a:t>
            </a:r>
            <a:endParaRPr lang="nl-NL" altLang="nl-NL" sz="4000" dirty="0"/>
          </a:p>
          <a:p>
            <a:r>
              <a:rPr lang="nl-NL" altLang="nl-NL" sz="4000" dirty="0" err="1"/>
              <a:t>Inspire</a:t>
            </a:r>
            <a:endParaRPr lang="nl-NL" altLang="nl-NL" sz="4000" dirty="0"/>
          </a:p>
          <a:p>
            <a:r>
              <a:rPr lang="nl-NL" altLang="nl-NL" sz="4000" dirty="0" err="1"/>
              <a:t>Instruct</a:t>
            </a:r>
            <a:endParaRPr lang="nl-NL" altLang="nl-NL" sz="4000" dirty="0"/>
          </a:p>
          <a:p>
            <a:r>
              <a:rPr lang="nl-NL" altLang="nl-NL" sz="4000" dirty="0"/>
              <a:t>Entertain</a:t>
            </a:r>
          </a:p>
          <a:p>
            <a:r>
              <a:rPr lang="nl-NL" altLang="nl-NL" sz="4000" dirty="0" err="1"/>
              <a:t>Educate</a:t>
            </a:r>
            <a:endParaRPr lang="nl-NL" altLang="nl-NL" sz="4000" dirty="0"/>
          </a:p>
          <a:p>
            <a:r>
              <a:rPr lang="nl-NL" altLang="nl-NL" sz="4000" dirty="0" err="1"/>
              <a:t>Motivate</a:t>
            </a:r>
            <a:endParaRPr lang="nl-NL" altLang="nl-NL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5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4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1016000"/>
            <a:ext cx="4031507" cy="4273880"/>
          </a:xfrm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Classical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presentation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7" name="Picture 8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559" y="1016000"/>
            <a:ext cx="7530357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5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1016000"/>
            <a:ext cx="4031507" cy="4273880"/>
          </a:xfrm>
        </p:spPr>
        <p:txBody>
          <a:bodyPr anchor="t"/>
          <a:lstStyle/>
          <a:p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Classical</a:t>
            </a:r>
            <a:b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presentation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14850" y="1016000"/>
            <a:ext cx="7677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altLang="nl-NL" sz="4000" dirty="0"/>
              <a:t>Takes a long </a:t>
            </a:r>
            <a:r>
              <a:rPr lang="nl-NL" altLang="nl-NL" sz="4000" dirty="0" smtClean="0"/>
              <a:t>time</a:t>
            </a:r>
          </a:p>
          <a:p>
            <a:pPr>
              <a:defRPr/>
            </a:pPr>
            <a:endParaRPr lang="nl-NL" altLang="nl-NL" sz="4000" dirty="0"/>
          </a:p>
          <a:p>
            <a:pPr>
              <a:defRPr/>
            </a:pPr>
            <a:r>
              <a:rPr lang="nl-NL" altLang="nl-NL" sz="4000" dirty="0" err="1"/>
              <a:t>Needs</a:t>
            </a:r>
            <a:r>
              <a:rPr lang="nl-NL" altLang="nl-NL" sz="4000" dirty="0"/>
              <a:t> a lot of attention of </a:t>
            </a:r>
            <a:r>
              <a:rPr lang="nl-NL" altLang="nl-NL" sz="4000" dirty="0" err="1"/>
              <a:t>the</a:t>
            </a:r>
            <a:r>
              <a:rPr lang="nl-NL" altLang="nl-NL" sz="4000" dirty="0"/>
              <a:t> </a:t>
            </a:r>
            <a:r>
              <a:rPr lang="nl-NL" altLang="nl-NL" sz="4000" dirty="0" err="1" smtClean="0"/>
              <a:t>audience</a:t>
            </a:r>
            <a:endParaRPr lang="nl-NL" altLang="nl-NL" sz="4000" dirty="0" smtClean="0"/>
          </a:p>
          <a:p>
            <a:pPr>
              <a:defRPr/>
            </a:pPr>
            <a:endParaRPr lang="nl-NL" altLang="nl-NL" sz="4000" dirty="0"/>
          </a:p>
          <a:p>
            <a:pPr>
              <a:defRPr/>
            </a:pPr>
            <a:r>
              <a:rPr lang="nl-NL" altLang="nl-NL" sz="4000" dirty="0" err="1"/>
              <a:t>Not</a:t>
            </a:r>
            <a:r>
              <a:rPr lang="nl-NL" altLang="nl-NL" sz="4000" dirty="0"/>
              <a:t> </a:t>
            </a:r>
            <a:r>
              <a:rPr lang="nl-NL" altLang="nl-NL" sz="4000" dirty="0" err="1"/>
              <a:t>always</a:t>
            </a:r>
            <a:r>
              <a:rPr lang="nl-NL" altLang="nl-NL" sz="4000" dirty="0"/>
              <a:t> </a:t>
            </a:r>
            <a:r>
              <a:rPr lang="nl-NL" altLang="nl-NL" sz="4000" dirty="0" err="1"/>
              <a:t>efficient</a:t>
            </a:r>
            <a:endParaRPr lang="nl-NL" altLang="nl-NL" sz="4000" dirty="0"/>
          </a:p>
        </p:txBody>
      </p:sp>
      <p:pic>
        <p:nvPicPr>
          <p:cNvPr id="8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381302"/>
            <a:ext cx="2743148" cy="27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6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" y="562632"/>
            <a:ext cx="4078408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Variations</a:t>
            </a:r>
            <a:b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 Pecha Kucha</a:t>
            </a:r>
            <a:b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Ignite</a:t>
            </a:r>
            <a:b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Presto</a:t>
            </a:r>
            <a:b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/>
            </a:r>
            <a:b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r>
              <a:rPr lang="en-GB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Elevator Speech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4" descr="Afbeeldingsresultaat voor presentations 200 seco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409" y="1859251"/>
            <a:ext cx="8113591" cy="49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1499" y="330310"/>
            <a:ext cx="7093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4000" kern="0" dirty="0"/>
              <a:t>Designed to be more efficient in transferring your </a:t>
            </a:r>
            <a:r>
              <a:rPr lang="en-GB" altLang="nl-NL" sz="4000" kern="0" dirty="0" smtClean="0"/>
              <a:t>ideas / message </a:t>
            </a:r>
            <a:endParaRPr lang="nl-NL" altLang="nl-NL" sz="4000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7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Presentations we can use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32846" y="908388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nl-NL" sz="4000" kern="0" dirty="0"/>
              <a:t>Pecha Kucha</a:t>
            </a:r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r>
              <a:rPr lang="en-GB" altLang="nl-NL" sz="4000" kern="0" dirty="0"/>
              <a:t>Ignite</a:t>
            </a:r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endParaRPr lang="en-GB" altLang="nl-NL" sz="4000" kern="0" dirty="0"/>
          </a:p>
          <a:p>
            <a:pPr>
              <a:defRPr/>
            </a:pPr>
            <a:r>
              <a:rPr lang="en-GB" altLang="nl-NL" sz="4000" kern="0" dirty="0"/>
              <a:t>Elevator pitch</a:t>
            </a:r>
            <a:endParaRPr lang="nl-NL" altLang="nl-NL" sz="4000" kern="0" dirty="0"/>
          </a:p>
        </p:txBody>
      </p:sp>
      <p:pic>
        <p:nvPicPr>
          <p:cNvPr id="10" name="Picture 8" descr="Afbeeldingsresultaat voor pecha ku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05" y="571778"/>
            <a:ext cx="18018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Gerelateerde afbe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605" y="2330728"/>
            <a:ext cx="165258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Gerelateerde afbeel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1" y="4287600"/>
            <a:ext cx="292417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46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326" y="3470603"/>
            <a:ext cx="4125913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8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Expectations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6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5" y="2118053"/>
            <a:ext cx="426243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271" y="1003628"/>
            <a:ext cx="4772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nl-NL" b="1" dirty="0"/>
          </a:p>
        </p:txBody>
      </p:sp>
      <p:sp>
        <p:nvSpPr>
          <p:cNvPr id="5" name="Rectangle 4"/>
          <p:cNvSpPr/>
          <p:nvPr/>
        </p:nvSpPr>
        <p:spPr>
          <a:xfrm>
            <a:off x="1" y="48558"/>
            <a:ext cx="5857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B82B4C31-D587-489A-9E91-35D0F767D5C0}" type="slidenum">
              <a:rPr lang="nl-NL" sz="2800" b="1">
                <a:solidFill>
                  <a:schemeClr val="bg1"/>
                </a:solidFill>
              </a:rPr>
              <a:pPr/>
              <a:t>9</a:t>
            </a:fld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0" y="622628"/>
            <a:ext cx="4086225" cy="2990851"/>
          </a:xfrm>
        </p:spPr>
        <p:txBody>
          <a:bodyPr anchor="t"/>
          <a:lstStyle/>
          <a:p>
            <a:pPr>
              <a:lnSpc>
                <a:spcPct val="100000"/>
              </a:lnSpc>
            </a:pPr>
            <a:r>
              <a:rPr lang="en-US" altLang="en-US" sz="4000" dirty="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Pecha Kucha</a:t>
            </a:r>
            <a:endParaRPr lang="nl-NL" sz="4000" dirty="0">
              <a:solidFill>
                <a:schemeClr val="bg1"/>
              </a:solidFill>
            </a:endParaRPr>
          </a:p>
        </p:txBody>
      </p:sp>
      <p:pic>
        <p:nvPicPr>
          <p:cNvPr id="9" name="Picture 8" descr="Afbeeldingsresultaat voor pecha kuc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905379"/>
            <a:ext cx="2900361" cy="2831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071937" y="622628"/>
            <a:ext cx="8105775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nl-NL" sz="4000" dirty="0"/>
              <a:t>Designed in </a:t>
            </a:r>
            <a:r>
              <a:rPr lang="en-GB" altLang="nl-NL" sz="4000" dirty="0" smtClean="0"/>
              <a:t>Japan</a:t>
            </a:r>
          </a:p>
          <a:p>
            <a:pPr>
              <a:defRPr/>
            </a:pPr>
            <a:endParaRPr lang="en-GB" altLang="nl-NL" sz="4000" dirty="0"/>
          </a:p>
          <a:p>
            <a:pPr>
              <a:defRPr/>
            </a:pPr>
            <a:r>
              <a:rPr lang="en-US" altLang="nl-NL" sz="4000" dirty="0"/>
              <a:t>Pecha Kucha = Chit </a:t>
            </a:r>
            <a:r>
              <a:rPr lang="en-US" altLang="nl-NL" sz="4000" dirty="0" smtClean="0"/>
              <a:t>Chat</a:t>
            </a:r>
          </a:p>
          <a:p>
            <a:pPr>
              <a:defRPr/>
            </a:pPr>
            <a:endParaRPr lang="en-US" altLang="nl-NL" sz="4000" dirty="0"/>
          </a:p>
          <a:p>
            <a:pPr>
              <a:defRPr/>
            </a:pPr>
            <a:r>
              <a:rPr lang="en-US" altLang="nl-NL" sz="4000" dirty="0"/>
              <a:t>Short </a:t>
            </a:r>
            <a:r>
              <a:rPr lang="en-US" altLang="nl-NL" sz="4000" dirty="0" smtClean="0"/>
              <a:t>presentation structure</a:t>
            </a:r>
          </a:p>
          <a:p>
            <a:pPr>
              <a:defRPr/>
            </a:pPr>
            <a:endParaRPr lang="en-US" altLang="nl-NL" sz="4000" dirty="0"/>
          </a:p>
          <a:p>
            <a:pPr>
              <a:defRPr/>
            </a:pPr>
            <a:r>
              <a:rPr lang="en-US" altLang="nl-NL" sz="4000" dirty="0"/>
              <a:t>Structure 20 slides for </a:t>
            </a:r>
            <a:r>
              <a:rPr lang="en-US" altLang="nl-NL" sz="4000" dirty="0" smtClean="0"/>
              <a:t>20 seconds</a:t>
            </a:r>
          </a:p>
          <a:p>
            <a:pPr>
              <a:defRPr/>
            </a:pPr>
            <a:r>
              <a:rPr lang="en-US" altLang="nl-NL" sz="4000" dirty="0" smtClean="0"/>
              <a:t>=    6:40</a:t>
            </a:r>
          </a:p>
          <a:p>
            <a:pPr>
              <a:defRPr/>
            </a:pPr>
            <a:endParaRPr lang="en-US" altLang="nl-NL" sz="4000" dirty="0"/>
          </a:p>
          <a:p>
            <a:pPr>
              <a:defRPr/>
            </a:pPr>
            <a:r>
              <a:rPr lang="en-US" altLang="nl-NL" sz="4000" dirty="0"/>
              <a:t>Automatic presentation</a:t>
            </a:r>
          </a:p>
        </p:txBody>
      </p:sp>
      <p:pic>
        <p:nvPicPr>
          <p:cNvPr id="10" name="Picture 11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5022642"/>
            <a:ext cx="2857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571" y="48558"/>
            <a:ext cx="516699" cy="67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ur.Saxion_Template_NL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NL_16-9" id="{934DD1D6-5977-4E9F-BE85-D87B5FA8C5AF}" vid="{F605C3BC-F822-4566-B6C3-85BE30728997}"/>
    </a:ext>
  </a:extLst>
</a:theme>
</file>

<file path=ppt/theme/theme2.xml><?xml version="1.0" encoding="utf-8"?>
<a:theme xmlns:a="http://schemas.openxmlformats.org/drawingml/2006/main" name="Kleur.Saxion_Template_INT_16-9">
  <a:themeElements>
    <a:clrScheme name="Aangepast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82"/>
      </a:accent1>
      <a:accent2>
        <a:srgbClr val="CE154F"/>
      </a:accent2>
      <a:accent3>
        <a:srgbClr val="BABABA"/>
      </a:accent3>
      <a:accent4>
        <a:srgbClr val="0090B3"/>
      </a:accent4>
      <a:accent5>
        <a:srgbClr val="66C4B4"/>
      </a:accent5>
      <a:accent6>
        <a:srgbClr val="33B09B"/>
      </a:accent6>
      <a:hlink>
        <a:srgbClr val="009C82"/>
      </a:hlink>
      <a:folHlink>
        <a:srgbClr val="009C8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leur.Saxion_Template_INT_16-9" id="{7DDF2CE3-B951-4B10-B08C-78486A2C45F0}" vid="{9AB55468-4C78-4419-AA46-EDBDEB6495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_16_9 NL</Template>
  <TotalTime>0</TotalTime>
  <Words>542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ＭＳ Ｐゴシック</vt:lpstr>
      <vt:lpstr>Arial</vt:lpstr>
      <vt:lpstr>Calibri</vt:lpstr>
      <vt:lpstr>Kleur.Saxion_Template_NL_16-9</vt:lpstr>
      <vt:lpstr>Kleur.Saxion_Template_INT_16-9</vt:lpstr>
      <vt:lpstr>Oral presentation  Pecha Kucha,   Ignite  Elevator pitch</vt:lpstr>
      <vt:lpstr>PowerPoint Presentation</vt:lpstr>
      <vt:lpstr>Situation</vt:lpstr>
      <vt:lpstr>Classical presentation</vt:lpstr>
      <vt:lpstr>Classical presentation</vt:lpstr>
      <vt:lpstr>Variations   Pecha Kucha Ignite Presto  Elevator Speech</vt:lpstr>
      <vt:lpstr>Presentations we can use</vt:lpstr>
      <vt:lpstr>Expectations</vt:lpstr>
      <vt:lpstr>Pecha Kucha</vt:lpstr>
      <vt:lpstr>Pecha Kucha time control</vt:lpstr>
      <vt:lpstr>Pecha Kucha design</vt:lpstr>
      <vt:lpstr>Ignite</vt:lpstr>
      <vt:lpstr>Ignite structure</vt:lpstr>
      <vt:lpstr>Ignite do not</vt:lpstr>
      <vt:lpstr>Ignite organize</vt:lpstr>
      <vt:lpstr>Ignite design</vt:lpstr>
      <vt:lpstr>Ignite summary</vt:lpstr>
      <vt:lpstr>Elevator pitch</vt:lpstr>
      <vt:lpstr>Elevator pitch 60 seconds</vt:lpstr>
      <vt:lpstr>PowerPoint Presentation</vt:lpstr>
      <vt:lpstr>PowerPoint Presentation</vt:lpstr>
      <vt:lpstr>PowerPoint Presentation</vt:lpstr>
      <vt:lpstr>PowerPoint Presentation</vt:lpstr>
      <vt:lpstr>Assignment</vt:lpstr>
      <vt:lpstr>Assignment deliver</vt:lpstr>
    </vt:vector>
  </TitlesOfParts>
  <Company>Saxion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Nicole Löbker - Horsthuis</dc:creator>
  <cp:lastModifiedBy>Jan Bollen</cp:lastModifiedBy>
  <cp:revision>51</cp:revision>
  <cp:lastPrinted>2019-07-16T07:32:34Z</cp:lastPrinted>
  <dcterms:created xsi:type="dcterms:W3CDTF">2019-02-04T09:45:39Z</dcterms:created>
  <dcterms:modified xsi:type="dcterms:W3CDTF">2020-05-22T11:32:00Z</dcterms:modified>
</cp:coreProperties>
</file>